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302" r:id="rId2"/>
    <p:sldId id="306" r:id="rId3"/>
    <p:sldId id="307" r:id="rId4"/>
    <p:sldId id="308" r:id="rId5"/>
    <p:sldId id="313" r:id="rId6"/>
    <p:sldId id="314" r:id="rId7"/>
    <p:sldId id="347" r:id="rId8"/>
    <p:sldId id="319" r:id="rId9"/>
    <p:sldId id="318" r:id="rId10"/>
    <p:sldId id="320" r:id="rId11"/>
    <p:sldId id="321" r:id="rId12"/>
    <p:sldId id="322" r:id="rId13"/>
    <p:sldId id="324" r:id="rId14"/>
    <p:sldId id="326" r:id="rId15"/>
    <p:sldId id="348" r:id="rId16"/>
    <p:sldId id="309" r:id="rId17"/>
    <p:sldId id="371" r:id="rId18"/>
    <p:sldId id="349" r:id="rId19"/>
    <p:sldId id="343" r:id="rId20"/>
    <p:sldId id="310" r:id="rId21"/>
    <p:sldId id="338" r:id="rId22"/>
    <p:sldId id="339" r:id="rId23"/>
    <p:sldId id="340" r:id="rId24"/>
    <p:sldId id="341" r:id="rId25"/>
    <p:sldId id="345" r:id="rId26"/>
    <p:sldId id="342" r:id="rId27"/>
    <p:sldId id="344" r:id="rId28"/>
    <p:sldId id="346" r:id="rId29"/>
    <p:sldId id="350" r:id="rId30"/>
    <p:sldId id="351" r:id="rId31"/>
    <p:sldId id="311" r:id="rId32"/>
    <p:sldId id="352" r:id="rId33"/>
    <p:sldId id="332" r:id="rId34"/>
    <p:sldId id="333" r:id="rId35"/>
    <p:sldId id="353" r:id="rId36"/>
    <p:sldId id="354" r:id="rId37"/>
    <p:sldId id="355" r:id="rId38"/>
    <p:sldId id="316" r:id="rId39"/>
    <p:sldId id="327" r:id="rId40"/>
    <p:sldId id="315" r:id="rId41"/>
    <p:sldId id="330" r:id="rId42"/>
    <p:sldId id="331" r:id="rId43"/>
    <p:sldId id="336" r:id="rId44"/>
    <p:sldId id="337" r:id="rId45"/>
    <p:sldId id="334" r:id="rId46"/>
    <p:sldId id="335" r:id="rId47"/>
    <p:sldId id="317" r:id="rId48"/>
    <p:sldId id="370" r:id="rId49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毛 宇" initials="毛" lastIdx="1" clrIdx="0">
    <p:extLst>
      <p:ext uri="{19B8F6BF-5375-455C-9EA6-DF929625EA0E}">
        <p15:presenceInfo xmlns:p15="http://schemas.microsoft.com/office/powerpoint/2012/main" userId="225994730b6130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C47"/>
    <a:srgbClr val="F622D8"/>
    <a:srgbClr val="FEFBF5"/>
    <a:srgbClr val="292C48"/>
    <a:srgbClr val="2C2D39"/>
    <a:srgbClr val="242630"/>
    <a:srgbClr val="2A1F43"/>
    <a:srgbClr val="0C1B43"/>
    <a:srgbClr val="000000"/>
    <a:srgbClr val="1D22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6" autoAdjust="0"/>
    <p:restoredTop sz="90551" autoAdjust="0"/>
  </p:normalViewPr>
  <p:slideViewPr>
    <p:cSldViewPr snapToGrid="0" snapToObjects="1">
      <p:cViewPr varScale="1">
        <p:scale>
          <a:sx n="110" d="100"/>
          <a:sy n="110" d="100"/>
        </p:scale>
        <p:origin x="138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1\ERG3010\ERG3010-Project\Analysis\question3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1\ERG3010\ERG3010-Project\Analysis\question3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1\ERG3010\ERG3010-Project\Analysis\question3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[question3.xlsx]Sheet1!数据透视表1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AVERAGE DESIGN LOAD BY YEAR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76200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76200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76200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6.9487345124785785E-2"/>
          <c:y val="1.1631085928052648E-2"/>
          <c:w val="0.93051265487521417"/>
          <c:h val="0.8628275429499241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汇总</c:v>
                </c:pt>
              </c:strCache>
            </c:strRef>
          </c:tx>
          <c:spPr>
            <a:ln w="762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Sheet1!$A$2:$A$14</c:f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C0C-4D34-B5B2-D40FC71BAE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9118816"/>
        <c:axId val="629117832"/>
      </c:lineChart>
      <c:catAx>
        <c:axId val="629118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117832"/>
        <c:crosses val="autoZero"/>
        <c:auto val="1"/>
        <c:lblAlgn val="ctr"/>
        <c:lblOffset val="100"/>
        <c:noMultiLvlLbl val="0"/>
      </c:catAx>
      <c:valAx>
        <c:axId val="629117832"/>
        <c:scaling>
          <c:orientation val="minMax"/>
          <c:min val="1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118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[question3.xlsx]PivotChartTable1</c:name>
    <c:fmtId val="2"/>
  </c:pivotSource>
  <c:chart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</c:pivotFmt>
      <c:pivotFmt>
        <c:idx val="1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</c:pivotFmt>
      <c:pivotFmt>
        <c:idx val="16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7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7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7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7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7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8"/>
        <c:spPr>
          <a:solidFill>
            <a:schemeClr val="accent1"/>
          </a:solidFill>
          <a:ln w="101600" cap="rnd" cmpd="sng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3"/>
        <c:spPr>
          <a:solidFill>
            <a:schemeClr val="accent1"/>
          </a:solidFill>
          <a:ln w="101600" cap="rnd" cmpd="sng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3"/>
        <c:spPr>
          <a:solidFill>
            <a:schemeClr val="accent1"/>
          </a:solidFill>
          <a:ln w="101600" cap="rnd" cmpd="sng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1.936032946311321E-2"/>
          <c:y val="8.9730632214521253E-2"/>
          <c:w val="0.66673706698902757"/>
          <c:h val="0.84289335979235114"/>
        </c:manualLayout>
      </c:layout>
      <c:lineChart>
        <c:grouping val="standard"/>
        <c:varyColors val="0"/>
        <c:ser>
          <c:idx val="0"/>
          <c:order val="0"/>
          <c:tx>
            <c:v>0 - AVG_DESIGN_LOAD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0-BC8E-40C1-9B39-03D0B9C8733E}"/>
            </c:ext>
          </c:extLst>
        </c:ser>
        <c:ser>
          <c:idx val="2"/>
          <c:order val="2"/>
          <c:tx>
            <c:v>1 - AVG_DESIGN_LOAD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1-BC8E-40C1-9B39-03D0B9C8733E}"/>
            </c:ext>
          </c:extLst>
        </c:ser>
        <c:ser>
          <c:idx val="4"/>
          <c:order val="4"/>
          <c:tx>
            <c:v>2 - AVG_DESIGN_LOAD</c:v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2-BC8E-40C1-9B39-03D0B9C8733E}"/>
            </c:ext>
          </c:extLst>
        </c:ser>
        <c:ser>
          <c:idx val="6"/>
          <c:order val="6"/>
          <c:tx>
            <c:v>3 - AVG_DESIGN_LOAD</c:v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3-BC8E-40C1-9B39-03D0B9C8733E}"/>
            </c:ext>
          </c:extLst>
        </c:ser>
        <c:ser>
          <c:idx val="8"/>
          <c:order val="8"/>
          <c:tx>
            <c:v>4 - AVG_DESIGN_LOAD</c:v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4-BC8E-40C1-9B39-03D0B9C8733E}"/>
            </c:ext>
          </c:extLst>
        </c:ser>
        <c:ser>
          <c:idx val="10"/>
          <c:order val="10"/>
          <c:tx>
            <c:v>5 - AVG_DESIGN_LOAD</c:v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5-BC8E-40C1-9B39-03D0B9C8733E}"/>
            </c:ext>
          </c:extLst>
        </c:ser>
        <c:ser>
          <c:idx val="12"/>
          <c:order val="12"/>
          <c:tx>
            <c:v>6 - AVG_DESIGN_LOAD</c:v>
          </c:tx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6-BC8E-40C1-9B39-03D0B9C8733E}"/>
            </c:ext>
          </c:extLst>
        </c:ser>
        <c:ser>
          <c:idx val="14"/>
          <c:order val="14"/>
          <c:tx>
            <c:v>7 - AVG_DESIGN_LOAD</c:v>
          </c:tx>
          <c:spPr>
            <a:ln w="2857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7-BC8E-40C1-9B39-03D0B9C8733E}"/>
            </c:ext>
          </c:extLst>
        </c:ser>
        <c:ser>
          <c:idx val="16"/>
          <c:order val="16"/>
          <c:tx>
            <c:v>8 - AVG_DESIGN_LOAD</c:v>
          </c:tx>
          <c:spPr>
            <a:ln w="28575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8-BC8E-40C1-9B39-03D0B9C8733E}"/>
            </c:ext>
          </c:extLst>
        </c:ser>
        <c:ser>
          <c:idx val="18"/>
          <c:order val="18"/>
          <c:tx>
            <c:v>9 - AVG_DESIGN_LOAD</c:v>
          </c:tx>
          <c:spPr>
            <a:ln w="101600" cap="rnd" cmpd="sng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9-BC8E-40C1-9B39-03D0B9C873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38957048"/>
        <c:axId val="638956064"/>
      </c:lineChart>
      <c:lineChart>
        <c:grouping val="standard"/>
        <c:varyColors val="0"/>
        <c:ser>
          <c:idx val="1"/>
          <c:order val="1"/>
          <c:tx>
            <c:v>0 - STRUCTURE_KIND_RATIO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5.9864699999999998E-3</c:v>
              </c:pt>
              <c:pt idx="1">
                <c:v>2.4799399999999999E-3</c:v>
              </c:pt>
              <c:pt idx="2">
                <c:v>1.4291499999999999E-3</c:v>
              </c:pt>
              <c:pt idx="3">
                <c:v>8.5541299999999996E-4</c:v>
              </c:pt>
              <c:pt idx="4">
                <c:v>4.9853899999999999E-4</c:v>
              </c:pt>
              <c:pt idx="5">
                <c:v>5.8115700000000001E-4</c:v>
              </c:pt>
              <c:pt idx="6">
                <c:v>2.5182500000000001E-4</c:v>
              </c:pt>
              <c:pt idx="7">
                <c:v>3.0156200000000001E-4</c:v>
              </c:pt>
              <c:pt idx="8">
                <c:v>3.1127299999999999E-4</c:v>
              </c:pt>
              <c:pt idx="9">
                <c:v>3.9641200000000001E-4</c:v>
              </c:pt>
              <c:pt idx="10">
                <c:v>7.0194599999999995E-4</c:v>
              </c:pt>
              <c:pt idx="11">
                <c:v>2.0018200000000001E-3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A-BC8E-40C1-9B39-03D0B9C8733E}"/>
            </c:ext>
          </c:extLst>
        </c:ser>
        <c:ser>
          <c:idx val="3"/>
          <c:order val="3"/>
          <c:tx>
            <c:v>1 - STRUCTURE_KIND_RATIO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0.20614299999999999</c:v>
              </c:pt>
              <c:pt idx="1">
                <c:v>0.37272100000000002</c:v>
              </c:pt>
              <c:pt idx="2">
                <c:v>0.52235600000000004</c:v>
              </c:pt>
              <c:pt idx="3">
                <c:v>0.43161100000000002</c:v>
              </c:pt>
              <c:pt idx="4">
                <c:v>0.40032800000000002</c:v>
              </c:pt>
              <c:pt idx="5">
                <c:v>0.32670300000000002</c:v>
              </c:pt>
              <c:pt idx="6">
                <c:v>0.216059</c:v>
              </c:pt>
              <c:pt idx="7">
                <c:v>0.194274</c:v>
              </c:pt>
              <c:pt idx="8">
                <c:v>0.207597</c:v>
              </c:pt>
              <c:pt idx="9">
                <c:v>0.21867</c:v>
              </c:pt>
              <c:pt idx="10">
                <c:v>0.220578</c:v>
              </c:pt>
              <c:pt idx="11">
                <c:v>0.21718399999999999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B-BC8E-40C1-9B39-03D0B9C8733E}"/>
            </c:ext>
          </c:extLst>
        </c:ser>
        <c:ser>
          <c:idx val="5"/>
          <c:order val="5"/>
          <c:tx>
            <c:v>2 - STRUCTURE_KIND_RATIO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3.9432599999999998E-2</c:v>
              </c:pt>
              <c:pt idx="1">
                <c:v>7.4690000000000006E-2</c:v>
              </c:pt>
              <c:pt idx="2">
                <c:v>9.9428299999999997E-2</c:v>
              </c:pt>
              <c:pt idx="3">
                <c:v>0.101312</c:v>
              </c:pt>
              <c:pt idx="4">
                <c:v>0.137241</c:v>
              </c:pt>
              <c:pt idx="5">
                <c:v>0.16386000000000001</c:v>
              </c:pt>
              <c:pt idx="6">
                <c:v>0.18621399999999999</c:v>
              </c:pt>
              <c:pt idx="7">
                <c:v>0.11676300000000001</c:v>
              </c:pt>
              <c:pt idx="8">
                <c:v>0.11197</c:v>
              </c:pt>
              <c:pt idx="9">
                <c:v>9.2932100000000004E-2</c:v>
              </c:pt>
              <c:pt idx="10">
                <c:v>7.8439499999999995E-2</c:v>
              </c:pt>
              <c:pt idx="11">
                <c:v>6.6657999999999995E-2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C-BC8E-40C1-9B39-03D0B9C8733E}"/>
            </c:ext>
          </c:extLst>
        </c:ser>
        <c:ser>
          <c:idx val="7"/>
          <c:order val="7"/>
          <c:tx>
            <c:v>3 - STRUCTURE_KIND_RATIO</c:v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0.51535699999999995</c:v>
              </c:pt>
              <c:pt idx="1">
                <c:v>0.42129800000000001</c:v>
              </c:pt>
              <c:pt idx="2">
                <c:v>0.27383600000000002</c:v>
              </c:pt>
              <c:pt idx="3">
                <c:v>0.33973100000000001</c:v>
              </c:pt>
              <c:pt idx="4">
                <c:v>0.30282700000000001</c:v>
              </c:pt>
              <c:pt idx="5">
                <c:v>0.26994800000000002</c:v>
              </c:pt>
              <c:pt idx="6">
                <c:v>0.21469299999999999</c:v>
              </c:pt>
              <c:pt idx="7">
                <c:v>0.19666700000000001</c:v>
              </c:pt>
              <c:pt idx="8">
                <c:v>0.171434</c:v>
              </c:pt>
              <c:pt idx="9">
                <c:v>0.164072</c:v>
              </c:pt>
              <c:pt idx="10">
                <c:v>0.15317900000000001</c:v>
              </c:pt>
              <c:pt idx="11">
                <c:v>0.141739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D-BC8E-40C1-9B39-03D0B9C8733E}"/>
            </c:ext>
          </c:extLst>
        </c:ser>
        <c:ser>
          <c:idx val="9"/>
          <c:order val="9"/>
          <c:tx>
            <c:v>4 - STRUCTURE_KIND_RATIO</c:v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2.5377400000000001E-2</c:v>
              </c:pt>
              <c:pt idx="1">
                <c:v>1.9547800000000001E-2</c:v>
              </c:pt>
              <c:pt idx="2">
                <c:v>2.2151899999999999E-2</c:v>
              </c:pt>
              <c:pt idx="3">
                <c:v>3.6190600000000003E-2</c:v>
              </c:pt>
              <c:pt idx="4">
                <c:v>6.8264400000000003E-2</c:v>
              </c:pt>
              <c:pt idx="5">
                <c:v>0.12306</c:v>
              </c:pt>
              <c:pt idx="6">
                <c:v>0.158108</c:v>
              </c:pt>
              <c:pt idx="7">
                <c:v>0.155694</c:v>
              </c:pt>
              <c:pt idx="8">
                <c:v>0.101131</c:v>
              </c:pt>
              <c:pt idx="9">
                <c:v>9.1185699999999995E-2</c:v>
              </c:pt>
              <c:pt idx="10">
                <c:v>9.7094700000000006E-2</c:v>
              </c:pt>
              <c:pt idx="11">
                <c:v>7.9708799999999996E-2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E-BC8E-40C1-9B39-03D0B9C8733E}"/>
            </c:ext>
          </c:extLst>
        </c:ser>
        <c:ser>
          <c:idx val="11"/>
          <c:order val="11"/>
          <c:tx>
            <c:v>5 - STRUCTURE_KIND_RATIO</c:v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9.1098399999999996E-2</c:v>
              </c:pt>
              <c:pt idx="1">
                <c:v>5.52881E-2</c:v>
              </c:pt>
              <c:pt idx="2">
                <c:v>5.1704800000000002E-2</c:v>
              </c:pt>
              <c:pt idx="3">
                <c:v>3.50281E-2</c:v>
              </c:pt>
              <c:pt idx="4">
                <c:v>2.21494E-2</c:v>
              </c:pt>
              <c:pt idx="5">
                <c:v>6.3636700000000004E-2</c:v>
              </c:pt>
              <c:pt idx="6">
                <c:v>0.178201</c:v>
              </c:pt>
              <c:pt idx="7">
                <c:v>0.249139</c:v>
              </c:pt>
              <c:pt idx="8">
                <c:v>0.29897800000000002</c:v>
              </c:pt>
              <c:pt idx="9">
                <c:v>0.30350199999999999</c:v>
              </c:pt>
              <c:pt idx="10">
                <c:v>0.32162200000000002</c:v>
              </c:pt>
              <c:pt idx="11">
                <c:v>0.37582199999999999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F-BC8E-40C1-9B39-03D0B9C8733E}"/>
            </c:ext>
          </c:extLst>
        </c:ser>
        <c:ser>
          <c:idx val="13"/>
          <c:order val="13"/>
          <c:tx>
            <c:v>6 - STRUCTURE_KIND_RATIO</c:v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4.6850599999999996E-3</c:v>
              </c:pt>
              <c:pt idx="1">
                <c:v>3.5010900000000001E-3</c:v>
              </c:pt>
              <c:pt idx="2">
                <c:v>3.4708E-3</c:v>
              </c:pt>
              <c:pt idx="3">
                <c:v>2.9829800000000001E-3</c:v>
              </c:pt>
              <c:pt idx="4">
                <c:v>1.9585499999999999E-3</c:v>
              </c:pt>
              <c:pt idx="5">
                <c:v>5.8908199999999997E-3</c:v>
              </c:pt>
              <c:pt idx="6">
                <c:v>1.8223E-2</c:v>
              </c:pt>
              <c:pt idx="7">
                <c:v>5.4427099999999999E-2</c:v>
              </c:pt>
              <c:pt idx="8">
                <c:v>7.6384300000000002E-2</c:v>
              </c:pt>
              <c:pt idx="9">
                <c:v>9.9414000000000002E-2</c:v>
              </c:pt>
              <c:pt idx="10">
                <c:v>0.110848</c:v>
              </c:pt>
              <c:pt idx="11">
                <c:v>9.9908999999999998E-2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0-BC8E-40C1-9B39-03D0B9C8733E}"/>
            </c:ext>
          </c:extLst>
        </c:ser>
        <c:ser>
          <c:idx val="15"/>
          <c:order val="15"/>
          <c:tx>
            <c:v>7 - STRUCTURE_KIND_RATIO</c:v>
          </c:tx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5.42686E-2</c:v>
              </c:pt>
              <c:pt idx="1">
                <c:v>1.8234899999999998E-2</c:v>
              </c:pt>
              <c:pt idx="2">
                <c:v>1.6537400000000001E-2</c:v>
              </c:pt>
              <c:pt idx="3">
                <c:v>4.28365E-2</c:v>
              </c:pt>
              <c:pt idx="4">
                <c:v>6.12848E-2</c:v>
              </c:pt>
              <c:pt idx="5">
                <c:v>4.4366099999999999E-2</c:v>
              </c:pt>
              <c:pt idx="6">
                <c:v>2.6067799999999999E-2</c:v>
              </c:pt>
              <c:pt idx="7">
                <c:v>2.71601E-2</c:v>
              </c:pt>
              <c:pt idx="8">
                <c:v>2.69696E-2</c:v>
              </c:pt>
              <c:pt idx="9">
                <c:v>2.4706200000000001E-2</c:v>
              </c:pt>
              <c:pt idx="10">
                <c:v>1.0886099999999999E-2</c:v>
              </c:pt>
              <c:pt idx="11">
                <c:v>7.6693100000000004E-3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1-BC8E-40C1-9B39-03D0B9C8733E}"/>
            </c:ext>
          </c:extLst>
        </c:ser>
        <c:ser>
          <c:idx val="17"/>
          <c:order val="17"/>
          <c:tx>
            <c:v>8 - STRUCTURE_KIND_RATIO</c:v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4.6199900000000002E-2</c:v>
              </c:pt>
              <c:pt idx="1">
                <c:v>2.69876E-2</c:v>
              </c:pt>
              <c:pt idx="2">
                <c:v>7.4520200000000002E-3</c:v>
              </c:pt>
              <c:pt idx="3">
                <c:v>8.7515300000000004E-3</c:v>
              </c:pt>
              <c:pt idx="4">
                <c:v>4.4868599999999996E-3</c:v>
              </c:pt>
              <c:pt idx="5">
                <c:v>5.1511600000000003E-4</c:v>
              </c:pt>
              <c:pt idx="6">
                <c:v>7.6310000000000006E-5</c:v>
              </c:pt>
              <c:pt idx="7">
                <c:v>2.9183000000000002E-5</c:v>
              </c:pt>
              <c:pt idx="8">
                <c:v>2.2232999999999999E-5</c:v>
              </c:pt>
              <c:pt idx="9">
                <c:v>3.2141000000000003E-5</c:v>
              </c:pt>
              <c:pt idx="10">
                <c:v>8.3281000000000004E-5</c:v>
              </c:pt>
              <c:pt idx="11">
                <c:v>7.7991999999999995E-5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2-BC8E-40C1-9B39-03D0B9C8733E}"/>
            </c:ext>
          </c:extLst>
        </c:ser>
        <c:ser>
          <c:idx val="19"/>
          <c:order val="19"/>
          <c:tx>
            <c:v>9 - STRUCTURE_KIND_RATIO</c:v>
          </c:tx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5.9864699999999998E-3</c:v>
              </c:pt>
              <c:pt idx="1">
                <c:v>2.0422999999999999E-3</c:v>
              </c:pt>
              <c:pt idx="2">
                <c:v>3.06247E-4</c:v>
              </c:pt>
              <c:pt idx="3">
                <c:v>1.53535E-4</c:v>
              </c:pt>
              <c:pt idx="4">
                <c:v>2.8487899999999998E-4</c:v>
              </c:pt>
              <c:pt idx="5">
                <c:v>1.98121E-4</c:v>
              </c:pt>
              <c:pt idx="6">
                <c:v>3.2050500000000001E-4</c:v>
              </c:pt>
              <c:pt idx="7">
                <c:v>1.69264E-3</c:v>
              </c:pt>
              <c:pt idx="8">
                <c:v>3.4684799999999999E-3</c:v>
              </c:pt>
              <c:pt idx="9">
                <c:v>4.0712700000000001E-3</c:v>
              </c:pt>
              <c:pt idx="10">
                <c:v>4.6161900000000001E-3</c:v>
              </c:pt>
              <c:pt idx="11">
                <c:v>6.9933699999999996E-3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3-BC8E-40C1-9B39-03D0B9C873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35330288"/>
        <c:axId val="1235329960"/>
      </c:lineChart>
      <c:catAx>
        <c:axId val="638957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38956064"/>
        <c:crosses val="autoZero"/>
        <c:auto val="1"/>
        <c:lblAlgn val="ctr"/>
        <c:lblOffset val="100"/>
        <c:noMultiLvlLbl val="0"/>
        <c:extLst/>
      </c:catAx>
      <c:valAx>
        <c:axId val="638956064"/>
        <c:scaling>
          <c:orientation val="minMax"/>
          <c:min val="1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38957048"/>
        <c:crosses val="autoZero"/>
        <c:crossBetween val="between"/>
        <c:extLst/>
      </c:valAx>
      <c:valAx>
        <c:axId val="1235329960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35330288"/>
        <c:crosses val="max"/>
        <c:crossBetween val="between"/>
        <c:extLst/>
      </c:valAx>
      <c:catAx>
        <c:axId val="12353302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35329960"/>
        <c:crosses val="autoZero"/>
        <c:auto val="1"/>
        <c:lblAlgn val="ctr"/>
        <c:lblOffset val="100"/>
        <c:noMultiLvlLbl val="0"/>
        <c:extLst/>
      </c:catAx>
      <c:spPr>
        <a:noFill/>
        <a:ln>
          <a:noFill/>
        </a:ln>
        <a:effectLst/>
      </c:spPr>
    </c:plotArea>
    <c:legend>
      <c:legendPos val="r"/>
      <c:legendEntry>
        <c:idx val="1"/>
        <c:delete val="1"/>
      </c:legendEntry>
      <c:legendEntry>
        <c:idx val="2"/>
        <c:delete val="1"/>
      </c:legendEntry>
      <c:legendEntry>
        <c:idx val="3"/>
        <c:delete val="1"/>
      </c:legendEntry>
      <c:legendEntry>
        <c:idx val="4"/>
        <c:delete val="1"/>
      </c:legendEntry>
      <c:legendEntry>
        <c:idx val="5"/>
        <c:delete val="1"/>
      </c:legendEntry>
      <c:legendEntry>
        <c:idx val="6"/>
        <c:delete val="1"/>
      </c:legendEntry>
      <c:legendEntry>
        <c:idx val="7"/>
        <c:delete val="1"/>
      </c:legendEntry>
      <c:legendEntry>
        <c:idx val="8"/>
        <c:delete val="1"/>
      </c:legendEntry>
      <c:legendEntry>
        <c:idx val="9"/>
        <c:delete val="1"/>
      </c:legendEntry>
      <c:layout>
        <c:manualLayout>
          <c:xMode val="edge"/>
          <c:yMode val="edge"/>
          <c:x val="0.73030725168318456"/>
          <c:y val="0"/>
          <c:w val="0.19116082583497324"/>
          <c:h val="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0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[question3.xlsx]PivotChartTable3</c:name>
    <c:fmtId val="-1"/>
  </c:pivotSource>
  <c:chart>
    <c:autoTitleDeleted val="0"/>
    <c:pivotFmts>
      <c:pivotFmt>
        <c:idx val="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8"/>
        <c:spPr>
          <a:solidFill>
            <a:schemeClr val="accent2"/>
          </a:solidFill>
          <a:ln w="101600" cap="rnd">
            <a:solidFill>
              <a:schemeClr val="accent5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9"/>
        <c:spPr>
          <a:solidFill>
            <a:schemeClr val="accent2"/>
          </a:solidFill>
          <a:ln w="28575" cap="rnd">
            <a:solidFill>
              <a:schemeClr val="accent5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2"/>
        <c:spPr>
          <a:solidFill>
            <a:schemeClr val="accent2"/>
          </a:solidFill>
          <a:ln w="28575" cap="rnd">
            <a:solidFill>
              <a:schemeClr val="accent5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3"/>
        <c:spPr>
          <a:solidFill>
            <a:schemeClr val="accent2"/>
          </a:solidFill>
          <a:ln w="101600" cap="rnd">
            <a:solidFill>
              <a:schemeClr val="accent5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6"/>
        <c:spPr>
          <a:solidFill>
            <a:schemeClr val="accent2"/>
          </a:solidFill>
          <a:ln w="28575" cap="rnd">
            <a:solidFill>
              <a:schemeClr val="accent5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7"/>
        <c:spPr>
          <a:solidFill>
            <a:schemeClr val="accent2"/>
          </a:solidFill>
          <a:ln w="101600" cap="rnd">
            <a:solidFill>
              <a:schemeClr val="accent5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2.237154164283436E-2"/>
          <c:y val="5.6868050022167216E-2"/>
          <c:w val="0.60432440944881893"/>
          <c:h val="0.89365048106394562"/>
        </c:manualLayout>
      </c:layout>
      <c:lineChart>
        <c:grouping val="standard"/>
        <c:varyColors val="0"/>
        <c:ser>
          <c:idx val="0"/>
          <c:order val="0"/>
          <c:tx>
            <c:v>0 - STRUCTURE_TYPE_RATIO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4.41176E-2</c:v>
              </c:pt>
              <c:pt idx="1">
                <c:v>1.9547800000000001E-2</c:v>
              </c:pt>
              <c:pt idx="2">
                <c:v>8.6770100000000006E-3</c:v>
              </c:pt>
              <c:pt idx="3">
                <c:v>2.0398299999999999E-3</c:v>
              </c:pt>
              <c:pt idx="4">
                <c:v>2.0653799999999999E-3</c:v>
              </c:pt>
              <c:pt idx="5">
                <c:v>1.9548E-3</c:v>
              </c:pt>
              <c:pt idx="6">
                <c:v>1.1675500000000001E-3</c:v>
              </c:pt>
              <c:pt idx="7">
                <c:v>2.5584200000000001E-3</c:v>
              </c:pt>
              <c:pt idx="8">
                <c:v>3.9242699999999997E-3</c:v>
              </c:pt>
              <c:pt idx="9">
                <c:v>4.7248100000000003E-3</c:v>
              </c:pt>
              <c:pt idx="10">
                <c:v>4.9255200000000001E-3</c:v>
              </c:pt>
              <c:pt idx="11">
                <c:v>9.2811600000000001E-3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0-E35E-457A-AEDE-5BE5B69B08E3}"/>
            </c:ext>
          </c:extLst>
        </c:ser>
        <c:ser>
          <c:idx val="2"/>
          <c:order val="2"/>
          <c:tx>
            <c:v>1 - STRUCTURE_TYPE_RATIO</c:v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8.3680400000000002E-2</c:v>
              </c:pt>
              <c:pt idx="1">
                <c:v>0.110139</c:v>
              </c:pt>
              <c:pt idx="2">
                <c:v>0.14546799999999999</c:v>
              </c:pt>
              <c:pt idx="3">
                <c:v>0.127632</c:v>
              </c:pt>
              <c:pt idx="4">
                <c:v>0.13983999999999999</c:v>
              </c:pt>
              <c:pt idx="5">
                <c:v>0.126745</c:v>
              </c:pt>
              <c:pt idx="6">
                <c:v>0.122158</c:v>
              </c:pt>
              <c:pt idx="7">
                <c:v>0.114428</c:v>
              </c:pt>
              <c:pt idx="8">
                <c:v>0.123943</c:v>
              </c:pt>
              <c:pt idx="9">
                <c:v>0.113299</c:v>
              </c:pt>
              <c:pt idx="10">
                <c:v>0.105804</c:v>
              </c:pt>
              <c:pt idx="11">
                <c:v>0.111816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1-E35E-457A-AEDE-5BE5B69B08E3}"/>
            </c:ext>
          </c:extLst>
        </c:ser>
        <c:ser>
          <c:idx val="4"/>
          <c:order val="4"/>
          <c:tx>
            <c:v>2 - STRUCTURE_TYPE_RATIO</c:v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0.367647</c:v>
              </c:pt>
              <c:pt idx="1">
                <c:v>0.26433299999999998</c:v>
              </c:pt>
              <c:pt idx="2">
                <c:v>0.24315999999999999</c:v>
              </c:pt>
              <c:pt idx="3">
                <c:v>0.34587200000000001</c:v>
              </c:pt>
              <c:pt idx="4">
                <c:v>0.387401</c:v>
              </c:pt>
              <c:pt idx="5">
                <c:v>0.44775500000000001</c:v>
              </c:pt>
              <c:pt idx="6">
                <c:v>0.50801600000000002</c:v>
              </c:pt>
              <c:pt idx="7">
                <c:v>0.49396899999999999</c:v>
              </c:pt>
              <c:pt idx="8">
                <c:v>0.41538399999999998</c:v>
              </c:pt>
              <c:pt idx="9">
                <c:v>0.42860799999999999</c:v>
              </c:pt>
              <c:pt idx="10">
                <c:v>0.47237400000000002</c:v>
              </c:pt>
              <c:pt idx="11">
                <c:v>0.45493299999999998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2-E35E-457A-AEDE-5BE5B69B08E3}"/>
            </c:ext>
          </c:extLst>
        </c:ser>
        <c:ser>
          <c:idx val="6"/>
          <c:order val="6"/>
          <c:tx>
            <c:v>3 - STRUCTURE_TYPE_RATIO</c:v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7.2488300000000006E-2</c:v>
              </c:pt>
              <c:pt idx="1">
                <c:v>7.2355900000000001E-2</c:v>
              </c:pt>
              <c:pt idx="2">
                <c:v>4.2619400000000002E-2</c:v>
              </c:pt>
              <c:pt idx="3">
                <c:v>3.5795800000000003E-2</c:v>
              </c:pt>
              <c:pt idx="4">
                <c:v>2.3288900000000001E-2</c:v>
              </c:pt>
              <c:pt idx="5">
                <c:v>2.0842400000000001E-2</c:v>
              </c:pt>
              <c:pt idx="6">
                <c:v>1.06988E-2</c:v>
              </c:pt>
              <c:pt idx="7">
                <c:v>1.1546900000000001E-2</c:v>
              </c:pt>
              <c:pt idx="8">
                <c:v>6.2032399999999996E-3</c:v>
              </c:pt>
              <c:pt idx="9">
                <c:v>4.55339E-3</c:v>
              </c:pt>
              <c:pt idx="10">
                <c:v>3.84286E-3</c:v>
              </c:pt>
              <c:pt idx="11">
                <c:v>5.4075099999999999E-3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3-E35E-457A-AEDE-5BE5B69B08E3}"/>
            </c:ext>
          </c:extLst>
        </c:ser>
        <c:ser>
          <c:idx val="8"/>
          <c:order val="8"/>
          <c:tx>
            <c:v>4 - STRUCTURE_TYPE_RATIO</c:v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1.9260800000000002E-2</c:v>
              </c:pt>
              <c:pt idx="1">
                <c:v>7.0167800000000002E-2</c:v>
              </c:pt>
              <c:pt idx="2">
                <c:v>0.19089400000000001</c:v>
              </c:pt>
              <c:pt idx="3">
                <c:v>0.109712</c:v>
              </c:pt>
              <c:pt idx="4">
                <c:v>9.4366500000000006E-2</c:v>
              </c:pt>
              <c:pt idx="5">
                <c:v>8.0912899999999996E-2</c:v>
              </c:pt>
              <c:pt idx="6">
                <c:v>6.4124E-2</c:v>
              </c:pt>
              <c:pt idx="7">
                <c:v>3.8823700000000003E-2</c:v>
              </c:pt>
              <c:pt idx="8">
                <c:v>3.4440199999999997E-2</c:v>
              </c:pt>
              <c:pt idx="9">
                <c:v>2.6913200000000002E-2</c:v>
              </c:pt>
              <c:pt idx="10">
                <c:v>2.5722200000000001E-2</c:v>
              </c:pt>
              <c:pt idx="11">
                <c:v>3.8918500000000002E-2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4-E35E-457A-AEDE-5BE5B69B08E3}"/>
            </c:ext>
          </c:extLst>
        </c:ser>
        <c:ser>
          <c:idx val="10"/>
          <c:order val="10"/>
          <c:tx>
            <c:v>5 - STRUCTURE_TYPE_RATIO</c:v>
          </c:tx>
          <c:spPr>
            <a:ln w="28575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7.4830800000000003E-2</c:v>
              </c:pt>
              <c:pt idx="1">
                <c:v>3.8657900000000002E-2</c:v>
              </c:pt>
              <c:pt idx="2">
                <c:v>3.7107000000000001E-2</c:v>
              </c:pt>
              <c:pt idx="3">
                <c:v>2.3820000000000001E-2</c:v>
              </c:pt>
              <c:pt idx="4">
                <c:v>1.6986000000000001E-2</c:v>
              </c:pt>
              <c:pt idx="5">
                <c:v>3.62431E-2</c:v>
              </c:pt>
              <c:pt idx="6">
                <c:v>7.2060299999999994E-2</c:v>
              </c:pt>
              <c:pt idx="7">
                <c:v>0.110051</c:v>
              </c:pt>
              <c:pt idx="8">
                <c:v>0.13161300000000001</c:v>
              </c:pt>
              <c:pt idx="9">
                <c:v>0.14043700000000001</c:v>
              </c:pt>
              <c:pt idx="10">
                <c:v>0.108611</c:v>
              </c:pt>
              <c:pt idx="11">
                <c:v>0.103549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5-E35E-457A-AEDE-5BE5B69B08E3}"/>
            </c:ext>
          </c:extLst>
        </c:ser>
        <c:ser>
          <c:idx val="12"/>
          <c:order val="12"/>
          <c:tx>
            <c:v>6 - STRUCTURE_TYPE_RATIO</c:v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2.4726700000000002E-3</c:v>
              </c:pt>
              <c:pt idx="1">
                <c:v>3.0634600000000001E-3</c:v>
              </c:pt>
              <c:pt idx="2">
                <c:v>3.0624699999999999E-3</c:v>
              </c:pt>
              <c:pt idx="3">
                <c:v>2.8513800000000001E-3</c:v>
              </c:pt>
              <c:pt idx="4">
                <c:v>3.0624599999999999E-3</c:v>
              </c:pt>
              <c:pt idx="5">
                <c:v>5.7059099999999998E-3</c:v>
              </c:pt>
              <c:pt idx="6">
                <c:v>2.41982E-2</c:v>
              </c:pt>
              <c:pt idx="7">
                <c:v>1.6187099999999999E-2</c:v>
              </c:pt>
              <c:pt idx="8">
                <c:v>2.83704E-2</c:v>
              </c:pt>
              <c:pt idx="9">
                <c:v>2.98274E-2</c:v>
              </c:pt>
              <c:pt idx="10">
                <c:v>3.2682200000000002E-2</c:v>
              </c:pt>
              <c:pt idx="11">
                <c:v>4.4248000000000003E-2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6-E35E-457A-AEDE-5BE5B69B08E3}"/>
            </c:ext>
          </c:extLst>
        </c:ser>
        <c:ser>
          <c:idx val="14"/>
          <c:order val="14"/>
          <c:tx>
            <c:v>7 - STRUCTURE_TYPE_RATIO</c:v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4.5549199999999996E-3</c:v>
              </c:pt>
              <c:pt idx="1">
                <c:v>4.0846099999999998E-3</c:v>
              </c:pt>
              <c:pt idx="2">
                <c:v>6.1249499999999997E-3</c:v>
              </c:pt>
              <c:pt idx="3">
                <c:v>1.60993E-2</c:v>
              </c:pt>
              <c:pt idx="4">
                <c:v>2.0190900000000001E-2</c:v>
              </c:pt>
              <c:pt idx="5">
                <c:v>1.7130900000000001E-2</c:v>
              </c:pt>
              <c:pt idx="6">
                <c:v>8.2873600000000006E-3</c:v>
              </c:pt>
              <c:pt idx="7">
                <c:v>5.0584599999999999E-3</c:v>
              </c:pt>
              <c:pt idx="8">
                <c:v>4.8580899999999998E-3</c:v>
              </c:pt>
              <c:pt idx="9">
                <c:v>1.02425E-2</c:v>
              </c:pt>
              <c:pt idx="10">
                <c:v>1.2742099999999999E-2</c:v>
              </c:pt>
              <c:pt idx="11">
                <c:v>1.4220699999999999E-2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7-E35E-457A-AEDE-5BE5B69B08E3}"/>
            </c:ext>
          </c:extLst>
        </c:ser>
        <c:ser>
          <c:idx val="16"/>
          <c:order val="16"/>
          <c:tx>
            <c:v>8 - STRUCTURE_TYPE_RATIO</c:v>
          </c:tx>
          <c:spPr>
            <a:ln w="2857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2.6028100000000001E-4</c:v>
              </c:pt>
              <c:pt idx="2">
                <c:v>1.5312299999999999E-4</c:v>
              </c:pt>
              <c:pt idx="3">
                <c:v>6.5801000000000002E-5</c:v>
              </c:pt>
              <c:pt idx="4">
                <c:v>3.5608999999999997E-5</c:v>
              </c:pt>
              <c:pt idx="5">
                <c:v>3.9623999999999999E-5</c:v>
              </c:pt>
              <c:pt idx="6">
                <c:v>1.06835E-4</c:v>
              </c:pt>
              <c:pt idx="7">
                <c:v>1.5564499999999999E-4</c:v>
              </c:pt>
              <c:pt idx="8">
                <c:v>1.2006300000000001E-3</c:v>
              </c:pt>
              <c:pt idx="9">
                <c:v>2.1641999999999998E-3</c:v>
              </c:pt>
              <c:pt idx="10">
                <c:v>1.29682E-3</c:v>
              </c:pt>
              <c:pt idx="11">
                <c:v>6.2394299999999996E-4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8-E35E-457A-AEDE-5BE5B69B08E3}"/>
            </c:ext>
          </c:extLst>
        </c:ser>
        <c:ser>
          <c:idx val="18"/>
          <c:order val="18"/>
          <c:tx>
            <c:v>9 - STRUCTURE_TYPE_RATIO</c:v>
          </c:tx>
          <c:spPr>
            <a:ln w="28575" cap="rnd">
              <a:solidFill>
                <a:schemeClr val="accent2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3.5137900000000001E-3</c:v>
              </c:pt>
              <c:pt idx="1">
                <c:v>3.3552199999999999E-3</c:v>
              </c:pt>
              <c:pt idx="2">
                <c:v>3.0114299999999998E-3</c:v>
              </c:pt>
              <c:pt idx="3">
                <c:v>3.48745E-3</c:v>
              </c:pt>
              <c:pt idx="4">
                <c:v>2.1722099999999999E-3</c:v>
              </c:pt>
              <c:pt idx="5">
                <c:v>1.4264799999999999E-3</c:v>
              </c:pt>
              <c:pt idx="6">
                <c:v>5.9522399999999999E-4</c:v>
              </c:pt>
              <c:pt idx="7">
                <c:v>2.3346700000000001E-4</c:v>
              </c:pt>
              <c:pt idx="8">
                <c:v>1.2228599999999999E-4</c:v>
              </c:pt>
              <c:pt idx="9">
                <c:v>1.9284900000000001E-4</c:v>
              </c:pt>
              <c:pt idx="10">
                <c:v>3.2122900000000002E-4</c:v>
              </c:pt>
              <c:pt idx="11">
                <c:v>4.6795700000000002E-4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9-E35E-457A-AEDE-5BE5B69B08E3}"/>
            </c:ext>
          </c:extLst>
        </c:ser>
        <c:ser>
          <c:idx val="20"/>
          <c:order val="20"/>
          <c:tx>
            <c:v>10 - STRUCTURE_TYPE_RATIO</c:v>
          </c:tx>
          <c:spPr>
            <a:ln w="28575" cap="rnd">
              <a:solidFill>
                <a:srgbClr val="FFFF00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0.125195</c:v>
              </c:pt>
              <c:pt idx="1">
                <c:v>0.15725700000000001</c:v>
              </c:pt>
              <c:pt idx="2">
                <c:v>5.9412E-2</c:v>
              </c:pt>
              <c:pt idx="3">
                <c:v>4.0379900000000003E-2</c:v>
              </c:pt>
              <c:pt idx="4">
                <c:v>2.0048400000000001E-2</c:v>
              </c:pt>
              <c:pt idx="5">
                <c:v>1.1068400000000001E-2</c:v>
              </c:pt>
              <c:pt idx="6">
                <c:v>3.6552899999999998E-3</c:v>
              </c:pt>
              <c:pt idx="7">
                <c:v>2.9669800000000001E-3</c:v>
              </c:pt>
              <c:pt idx="8">
                <c:v>3.6241099999999998E-3</c:v>
              </c:pt>
              <c:pt idx="9">
                <c:v>5.6890600000000001E-3</c:v>
              </c:pt>
              <c:pt idx="10">
                <c:v>7.1503299999999999E-3</c:v>
              </c:pt>
              <c:pt idx="11">
                <c:v>6.4474199999999997E-3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A-E35E-457A-AEDE-5BE5B69B08E3}"/>
            </c:ext>
          </c:extLst>
        </c:ser>
        <c:ser>
          <c:idx val="22"/>
          <c:order val="22"/>
          <c:tx>
            <c:v>11 - STRUCTURE_TYPE_RATIO</c:v>
          </c:tx>
          <c:spPr>
            <a:ln w="28575" cap="rnd">
              <a:solidFill>
                <a:schemeClr val="accent4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8.4851599999999999E-2</c:v>
              </c:pt>
              <c:pt idx="1">
                <c:v>0.17607600000000001</c:v>
              </c:pt>
              <c:pt idx="2">
                <c:v>7.6817099999999999E-2</c:v>
              </c:pt>
              <c:pt idx="3">
                <c:v>2.95885E-2</c:v>
              </c:pt>
              <c:pt idx="4">
                <c:v>1.5063E-2</c:v>
              </c:pt>
              <c:pt idx="5">
                <c:v>5.2568299999999997E-3</c:v>
              </c:pt>
              <c:pt idx="6">
                <c:v>1.54911E-3</c:v>
              </c:pt>
              <c:pt idx="7">
                <c:v>8.2686399999999996E-4</c:v>
              </c:pt>
              <c:pt idx="8">
                <c:v>1.34515E-3</c:v>
              </c:pt>
              <c:pt idx="9">
                <c:v>2.4641899999999998E-3</c:v>
              </c:pt>
              <c:pt idx="10">
                <c:v>5.1991600000000004E-3</c:v>
              </c:pt>
              <c:pt idx="11">
                <c:v>4.67958E-3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B-E35E-457A-AEDE-5BE5B69B08E3}"/>
            </c:ext>
          </c:extLst>
        </c:ser>
        <c:ser>
          <c:idx val="24"/>
          <c:order val="24"/>
          <c:tx>
            <c:v>12 - STRUCTURE_TYPE_RATIO</c:v>
          </c:tx>
          <c:spPr>
            <a:ln w="28575" cap="rnd">
              <a:solidFill>
                <a:schemeClr val="accent2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1.30141E-3</c:v>
              </c:pt>
              <c:pt idx="1">
                <c:v>4.3763700000000001E-3</c:v>
              </c:pt>
              <c:pt idx="2">
                <c:v>3.1645599999999999E-3</c:v>
              </c:pt>
              <c:pt idx="3">
                <c:v>1.6669600000000001E-3</c:v>
              </c:pt>
              <c:pt idx="4">
                <c:v>9.2585900000000001E-4</c:v>
              </c:pt>
              <c:pt idx="5">
                <c:v>4.4907600000000002E-4</c:v>
              </c:pt>
              <c:pt idx="6">
                <c:v>2.7471800000000002E-4</c:v>
              </c:pt>
              <c:pt idx="7">
                <c:v>6.2257999999999997E-4</c:v>
              </c:pt>
              <c:pt idx="8">
                <c:v>3.8909200000000001E-4</c:v>
              </c:pt>
              <c:pt idx="9">
                <c:v>5.1426499999999997E-4</c:v>
              </c:pt>
              <c:pt idx="10">
                <c:v>9.04202E-4</c:v>
              </c:pt>
              <c:pt idx="11">
                <c:v>9.61913E-4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C-E35E-457A-AEDE-5BE5B69B08E3}"/>
            </c:ext>
          </c:extLst>
        </c:ser>
        <c:ser>
          <c:idx val="26"/>
          <c:order val="26"/>
          <c:tx>
            <c:v>13 - STRUCTURE_TYPE_RATIO</c:v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1.5616899999999999E-3</c:v>
              </c:pt>
              <c:pt idx="1">
                <c:v>2.9175700000000002E-4</c:v>
              </c:pt>
              <c:pt idx="2">
                <c:v>1.02082E-3</c:v>
              </c:pt>
              <c:pt idx="3">
                <c:v>7.4574400000000001E-4</c:v>
              </c:pt>
              <c:pt idx="4">
                <c:v>1.4243900000000001E-4</c:v>
              </c:pt>
              <c:pt idx="5">
                <c:v>1.5849700000000001E-4</c:v>
              </c:pt>
              <c:pt idx="6">
                <c:v>2.0603900000000001E-4</c:v>
              </c:pt>
              <c:pt idx="7">
                <c:v>1.9454999999999999E-5</c:v>
              </c:pt>
              <c:pt idx="8">
                <c:v>4.4467E-5</c:v>
              </c:pt>
              <c:pt idx="9">
                <c:v>3.2141000000000003E-5</c:v>
              </c:pt>
              <c:pt idx="10">
                <c:v>1.07076E-4</c:v>
              </c:pt>
              <c:pt idx="11">
                <c:v>1.0399E-4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D-E35E-457A-AEDE-5BE5B69B08E3}"/>
            </c:ext>
          </c:extLst>
        </c:ser>
        <c:ser>
          <c:idx val="28"/>
          <c:order val="28"/>
          <c:tx>
            <c:v>14 - STRUCTURE_TYPE_RATIO</c:v>
          </c:tx>
          <c:spPr>
            <a:ln w="28575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6">
                <c:v>1.5262000000000001E-5</c:v>
              </c:pt>
              <c:pt idx="7">
                <c:v>3.8911000000000001E-5</c:v>
              </c:pt>
              <c:pt idx="8">
                <c:v>1.00052E-4</c:v>
              </c:pt>
              <c:pt idx="9">
                <c:v>2.6784600000000002E-4</c:v>
              </c:pt>
              <c:pt idx="10">
                <c:v>3.9261400000000001E-4</c:v>
              </c:pt>
              <c:pt idx="11">
                <c:v>3.6396699999999998E-4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E-E35E-457A-AEDE-5BE5B69B08E3}"/>
            </c:ext>
          </c:extLst>
        </c:ser>
        <c:ser>
          <c:idx val="30"/>
          <c:order val="30"/>
          <c:tx>
            <c:v>15 - STRUCTURE_TYPE_RATIO</c:v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3.9042100000000001E-4</c:v>
              </c:pt>
              <c:pt idx="1">
                <c:v>3.2093400000000002E-3</c:v>
              </c:pt>
              <c:pt idx="2">
                <c:v>2.5520600000000001E-4</c:v>
              </c:pt>
              <c:pt idx="3">
                <c:v>6.3607599999999996E-4</c:v>
              </c:pt>
              <c:pt idx="4">
                <c:v>5.6975899999999998E-4</c:v>
              </c:pt>
              <c:pt idx="5">
                <c:v>2.90578E-4</c:v>
              </c:pt>
              <c:pt idx="6">
                <c:v>2.3656299999999999E-4</c:v>
              </c:pt>
              <c:pt idx="7">
                <c:v>1.84828E-4</c:v>
              </c:pt>
              <c:pt idx="8">
                <c:v>2.5568900000000002E-4</c:v>
              </c:pt>
              <c:pt idx="9">
                <c:v>1.60707E-4</c:v>
              </c:pt>
              <c:pt idx="10">
                <c:v>2.3794699999999999E-4</c:v>
              </c:pt>
              <c:pt idx="11">
                <c:v>2.5997599999999998E-4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F-E35E-457A-AEDE-5BE5B69B08E3}"/>
            </c:ext>
          </c:extLst>
        </c:ser>
        <c:ser>
          <c:idx val="32"/>
          <c:order val="32"/>
          <c:tx>
            <c:v>16 - STRUCTURE_TYPE_RATIO</c:v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1.1712599999999999E-3</c:v>
              </c:pt>
              <c:pt idx="1">
                <c:v>3.6469699999999998E-3</c:v>
              </c:pt>
              <c:pt idx="2">
                <c:v>3.1135099999999999E-3</c:v>
              </c:pt>
              <c:pt idx="3">
                <c:v>1.3598900000000001E-3</c:v>
              </c:pt>
              <c:pt idx="4">
                <c:v>1.03269E-3</c:v>
              </c:pt>
              <c:pt idx="5">
                <c:v>1.08307E-3</c:v>
              </c:pt>
              <c:pt idx="6">
                <c:v>5.1891299999999997E-4</c:v>
              </c:pt>
              <c:pt idx="7">
                <c:v>4.2802299999999998E-4</c:v>
              </c:pt>
              <c:pt idx="8">
                <c:v>5.1137800000000005E-4</c:v>
              </c:pt>
              <c:pt idx="9">
                <c:v>3.8569899999999998E-4</c:v>
              </c:pt>
              <c:pt idx="10">
                <c:v>4.6399800000000003E-4</c:v>
              </c:pt>
              <c:pt idx="11">
                <c:v>3.6396699999999998E-4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0-E35E-457A-AEDE-5BE5B69B08E3}"/>
            </c:ext>
          </c:extLst>
        </c:ser>
        <c:ser>
          <c:idx val="34"/>
          <c:order val="34"/>
          <c:tx>
            <c:v>17 - STRUCTURE_TYPE_RATIO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2.4726700000000002E-3</c:v>
              </c:pt>
              <c:pt idx="1">
                <c:v>1.02115E-3</c:v>
              </c:pt>
              <c:pt idx="2">
                <c:v>7.6561800000000003E-4</c:v>
              </c:pt>
              <c:pt idx="3">
                <c:v>6.7994300000000002E-4</c:v>
              </c:pt>
              <c:pt idx="4">
                <c:v>5.6975899999999998E-4</c:v>
              </c:pt>
              <c:pt idx="5">
                <c:v>3.4341100000000001E-4</c:v>
              </c:pt>
              <c:pt idx="6">
                <c:v>2.1367000000000001E-4</c:v>
              </c:pt>
              <c:pt idx="7">
                <c:v>1.2646099999999999E-4</c:v>
              </c:pt>
              <c:pt idx="8">
                <c:v>1.2228599999999999E-4</c:v>
              </c:pt>
              <c:pt idx="9">
                <c:v>1.3928000000000001E-4</c:v>
              </c:pt>
              <c:pt idx="10">
                <c:v>1.07076E-4</c:v>
              </c:pt>
              <c:pt idx="11">
                <c:v>2.33978E-4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1-E35E-457A-AEDE-5BE5B69B08E3}"/>
            </c:ext>
          </c:extLst>
        </c:ser>
        <c:ser>
          <c:idx val="36"/>
          <c:order val="36"/>
          <c:tx>
            <c:v>19 - STRUCTURE_TYPE_RATIO</c:v>
          </c:tx>
          <c:spPr>
            <a:ln w="28575" cap="rnd">
              <a:solidFill>
                <a:srgbClr val="282C47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9.3310799999999999E-2</c:v>
              </c:pt>
              <c:pt idx="1">
                <c:v>6.0685599999999999E-2</c:v>
              </c:pt>
              <c:pt idx="2">
                <c:v>0.16961000000000001</c:v>
              </c:pt>
              <c:pt idx="3">
                <c:v>0.25285099999999999</c:v>
              </c:pt>
              <c:pt idx="4">
                <c:v>0.26732400000000001</c:v>
              </c:pt>
              <c:pt idx="5">
                <c:v>0.227246</c:v>
              </c:pt>
              <c:pt idx="6">
                <c:v>0.158078</c:v>
              </c:pt>
              <c:pt idx="7">
                <c:v>0.16397200000000001</c:v>
              </c:pt>
              <c:pt idx="8">
                <c:v>0.21571299999999999</c:v>
              </c:pt>
              <c:pt idx="9">
                <c:v>0.20147399999999999</c:v>
              </c:pt>
              <c:pt idx="10">
                <c:v>0.19142899999999999</c:v>
              </c:pt>
              <c:pt idx="11">
                <c:v>0.18232200000000001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2-E35E-457A-AEDE-5BE5B69B08E3}"/>
            </c:ext>
          </c:extLst>
        </c:ser>
        <c:ser>
          <c:idx val="38"/>
          <c:order val="38"/>
          <c:tx>
            <c:v>20 - STRUCTURE_TYPE_RATIO</c:v>
          </c:tx>
          <c:spPr>
            <a:ln w="28575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1.3014E-4</c:v>
              </c:pt>
              <c:pt idx="1">
                <c:v>2.9175700000000002E-4</c:v>
              </c:pt>
              <c:pt idx="2">
                <c:v>3.5728799999999998E-4</c:v>
              </c:pt>
              <c:pt idx="3">
                <c:v>1.53535E-4</c:v>
              </c:pt>
              <c:pt idx="4">
                <c:v>1.4243900000000001E-4</c:v>
              </c:pt>
              <c:pt idx="5">
                <c:v>1.3208E-5</c:v>
              </c:pt>
              <c:pt idx="6">
                <c:v>7.6310000000000003E-6</c:v>
              </c:pt>
              <c:pt idx="7">
                <c:v>1.9454999999999999E-5</c:v>
              </c:pt>
              <c:pt idx="8">
                <c:v>5.5584000000000002E-5</c:v>
              </c:pt>
              <c:pt idx="9">
                <c:v>1.0713000000000001E-5</c:v>
              </c:pt>
              <c:pt idx="10">
                <c:v>2.3794E-5</c:v>
              </c:pt>
              <c:pt idx="11">
                <c:v>2.5996999999999999E-5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3-E35E-457A-AEDE-5BE5B69B08E3}"/>
            </c:ext>
          </c:extLst>
        </c:ser>
        <c:ser>
          <c:idx val="40"/>
          <c:order val="40"/>
          <c:tx>
            <c:v>21 - STRUCTURE_TYPE_RATIO</c:v>
          </c:tx>
          <c:spPr>
            <a:ln w="28575" cap="rnd">
              <a:solidFill>
                <a:srgbClr val="F622D8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1">
                <c:v>1.45878E-4</c:v>
              </c:pt>
              <c:pt idx="3">
                <c:v>4.3866999999999999E-5</c:v>
              </c:pt>
              <c:pt idx="6">
                <c:v>3.8155000000000003E-5</c:v>
              </c:pt>
              <c:pt idx="7">
                <c:v>3.1128999999999998E-4</c:v>
              </c:pt>
              <c:pt idx="8">
                <c:v>1.80094E-3</c:v>
              </c:pt>
              <c:pt idx="9">
                <c:v>1.3285199999999999E-3</c:v>
              </c:pt>
              <c:pt idx="10">
                <c:v>3.22419E-3</c:v>
              </c:pt>
              <c:pt idx="11">
                <c:v>2.5997699999999999E-3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4-E35E-457A-AEDE-5BE5B69B08E3}"/>
            </c:ext>
          </c:extLst>
        </c:ser>
        <c:ser>
          <c:idx val="42"/>
          <c:order val="42"/>
          <c:tx>
            <c:v>22 - STRUCTURE_TYPE_RATIO</c:v>
          </c:tx>
          <c:spPr>
            <a:ln w="28575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1.1322199999999999E-2</c:v>
              </c:pt>
              <c:pt idx="1">
                <c:v>3.9387299999999997E-3</c:v>
              </c:pt>
              <c:pt idx="2">
                <c:v>3.7260100000000001E-3</c:v>
              </c:pt>
              <c:pt idx="3">
                <c:v>3.9699899999999996E-3</c:v>
              </c:pt>
              <c:pt idx="4">
                <c:v>4.0951499999999997E-3</c:v>
              </c:pt>
              <c:pt idx="5">
                <c:v>1.4093100000000001E-2</c:v>
              </c:pt>
              <c:pt idx="6">
                <c:v>2.2008E-2</c:v>
              </c:pt>
              <c:pt idx="7">
                <c:v>3.3609600000000003E-2</c:v>
              </c:pt>
              <c:pt idx="8">
                <c:v>2.4246E-2</c:v>
              </c:pt>
              <c:pt idx="9">
                <c:v>2.5552600000000002E-2</c:v>
              </c:pt>
              <c:pt idx="10">
                <c:v>2.04873E-2</c:v>
              </c:pt>
              <c:pt idx="11">
                <c:v>1.5936599999999999E-2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5-E35E-457A-AEDE-5BE5B69B08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68945856"/>
        <c:axId val="1168950448"/>
      </c:lineChart>
      <c:lineChart>
        <c:grouping val="standard"/>
        <c:varyColors val="0"/>
        <c:ser>
          <c:idx val="1"/>
          <c:order val="1"/>
          <c:tx>
            <c:v>0 - AVG_DESIGN_LOAD</c:v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6-E35E-457A-AEDE-5BE5B69B08E3}"/>
            </c:ext>
          </c:extLst>
        </c:ser>
        <c:ser>
          <c:idx val="3"/>
          <c:order val="3"/>
          <c:tx>
            <c:v>1 - AVG_DESIGN_LOAD</c:v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7-E35E-457A-AEDE-5BE5B69B08E3}"/>
            </c:ext>
          </c:extLst>
        </c:ser>
        <c:ser>
          <c:idx val="5"/>
          <c:order val="5"/>
          <c:tx>
            <c:v>2 - AVG_DESIGN_LOAD</c:v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8-E35E-457A-AEDE-5BE5B69B08E3}"/>
            </c:ext>
          </c:extLst>
        </c:ser>
        <c:ser>
          <c:idx val="7"/>
          <c:order val="7"/>
          <c:tx>
            <c:v>3 - AVG_DESIGN_LOAD</c:v>
          </c:tx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9-E35E-457A-AEDE-5BE5B69B08E3}"/>
            </c:ext>
          </c:extLst>
        </c:ser>
        <c:ser>
          <c:idx val="9"/>
          <c:order val="9"/>
          <c:tx>
            <c:v>4 - AVG_DESIGN_LOAD</c:v>
          </c:tx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A-E35E-457A-AEDE-5BE5B69B08E3}"/>
            </c:ext>
          </c:extLst>
        </c:ser>
        <c:ser>
          <c:idx val="11"/>
          <c:order val="11"/>
          <c:tx>
            <c:v>5 - AVG_DESIGN_LOAD</c:v>
          </c:tx>
          <c:spPr>
            <a:ln w="28575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B-E35E-457A-AEDE-5BE5B69B08E3}"/>
            </c:ext>
          </c:extLst>
        </c:ser>
        <c:ser>
          <c:idx val="13"/>
          <c:order val="13"/>
          <c:tx>
            <c:v>6 - AVG_DESIGN_LOAD</c:v>
          </c:tx>
          <c:spPr>
            <a:ln w="28575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C-E35E-457A-AEDE-5BE5B69B08E3}"/>
            </c:ext>
          </c:extLst>
        </c:ser>
        <c:ser>
          <c:idx val="15"/>
          <c:order val="15"/>
          <c:tx>
            <c:v>7 - AVG_DESIGN_LOAD</c:v>
          </c:tx>
          <c:spPr>
            <a:ln w="28575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D-E35E-457A-AEDE-5BE5B69B08E3}"/>
            </c:ext>
          </c:extLst>
        </c:ser>
        <c:ser>
          <c:idx val="17"/>
          <c:order val="17"/>
          <c:tx>
            <c:v>8 - AVG_DESIGN_LOAD</c:v>
          </c:tx>
          <c:spPr>
            <a:ln w="28575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E-E35E-457A-AEDE-5BE5B69B08E3}"/>
            </c:ext>
          </c:extLst>
        </c:ser>
        <c:ser>
          <c:idx val="19"/>
          <c:order val="19"/>
          <c:tx>
            <c:v>9 - AVG_DESIGN_LOAD</c:v>
          </c:tx>
          <c:spPr>
            <a:ln w="28575" cap="rnd">
              <a:solidFill>
                <a:schemeClr val="accent4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F-E35E-457A-AEDE-5BE5B69B08E3}"/>
            </c:ext>
          </c:extLst>
        </c:ser>
        <c:ser>
          <c:idx val="21"/>
          <c:order val="21"/>
          <c:tx>
            <c:v>10 - AVG_DESIGN_LOAD</c:v>
          </c:tx>
          <c:spPr>
            <a:ln w="28575" cap="rnd">
              <a:solidFill>
                <a:schemeClr val="accent2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20-E35E-457A-AEDE-5BE5B69B08E3}"/>
            </c:ext>
          </c:extLst>
        </c:ser>
        <c:ser>
          <c:idx val="23"/>
          <c:order val="23"/>
          <c:tx>
            <c:v>11 - AVG_DESIGN_LOAD</c:v>
          </c:tx>
          <c:spPr>
            <a:ln w="28575" cap="rnd">
              <a:solidFill>
                <a:schemeClr val="accent6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21-E35E-457A-AEDE-5BE5B69B08E3}"/>
            </c:ext>
          </c:extLst>
        </c:ser>
        <c:ser>
          <c:idx val="25"/>
          <c:order val="25"/>
          <c:tx>
            <c:v>12 - AVG_DESIGN_LOAD</c:v>
          </c:tx>
          <c:spPr>
            <a:ln w="28575" cap="rnd">
              <a:solidFill>
                <a:schemeClr val="accent4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22-E35E-457A-AEDE-5BE5B69B08E3}"/>
            </c:ext>
          </c:extLst>
        </c:ser>
        <c:ser>
          <c:idx val="27"/>
          <c:order val="27"/>
          <c:tx>
            <c:v>13 - AVG_DESIGN_LOAD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23-E35E-457A-AEDE-5BE5B69B08E3}"/>
            </c:ext>
          </c:extLst>
        </c:ser>
        <c:ser>
          <c:idx val="29"/>
          <c:order val="29"/>
          <c:tx>
            <c:v>14 - AVG_DESIGN_LOAD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24-E35E-457A-AEDE-5BE5B69B08E3}"/>
            </c:ext>
          </c:extLst>
        </c:ser>
        <c:ser>
          <c:idx val="31"/>
          <c:order val="31"/>
          <c:tx>
            <c:v>15 - AVG_DESIGN_LOAD</c:v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25-E35E-457A-AEDE-5BE5B69B08E3}"/>
            </c:ext>
          </c:extLst>
        </c:ser>
        <c:ser>
          <c:idx val="33"/>
          <c:order val="33"/>
          <c:tx>
            <c:v>16 - AVG_DESIGN_LOAD</c:v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26-E35E-457A-AEDE-5BE5B69B08E3}"/>
            </c:ext>
          </c:extLst>
        </c:ser>
        <c:ser>
          <c:idx val="35"/>
          <c:order val="35"/>
          <c:tx>
            <c:v>17 - AVG_DESIGN_LOAD</c:v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27-E35E-457A-AEDE-5BE5B69B08E3}"/>
            </c:ext>
          </c:extLst>
        </c:ser>
        <c:ser>
          <c:idx val="37"/>
          <c:order val="37"/>
          <c:tx>
            <c:v>19 - AVG_DESIGN_LOAD</c:v>
          </c:tx>
          <c:spPr>
            <a:ln w="28575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28-E35E-457A-AEDE-5BE5B69B08E3}"/>
            </c:ext>
          </c:extLst>
        </c:ser>
        <c:ser>
          <c:idx val="39"/>
          <c:order val="39"/>
          <c:tx>
            <c:v>20 - AVG_DESIGN_LOAD</c:v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29-E35E-457A-AEDE-5BE5B69B08E3}"/>
            </c:ext>
          </c:extLst>
        </c:ser>
        <c:ser>
          <c:idx val="41"/>
          <c:order val="41"/>
          <c:tx>
            <c:v>21 - AVG_DESIGN_LOAD</c:v>
          </c:tx>
          <c:spPr>
            <a:ln w="2857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2A-E35E-457A-AEDE-5BE5B69B08E3}"/>
            </c:ext>
          </c:extLst>
        </c:ser>
        <c:ser>
          <c:idx val="43"/>
          <c:order val="43"/>
          <c:tx>
            <c:v>22 - AVG_DESIGN_LOAD</c:v>
          </c:tx>
          <c:spPr>
            <a:ln w="10160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2B-E35E-457A-AEDE-5BE5B69B08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54895856"/>
        <c:axId val="1454898152"/>
      </c:lineChart>
      <c:catAx>
        <c:axId val="1168945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68950448"/>
        <c:crosses val="autoZero"/>
        <c:auto val="1"/>
        <c:lblAlgn val="ctr"/>
        <c:lblOffset val="100"/>
        <c:noMultiLvlLbl val="0"/>
        <c:extLst/>
      </c:catAx>
      <c:valAx>
        <c:axId val="1168950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68945856"/>
        <c:crosses val="autoZero"/>
        <c:crossBetween val="between"/>
        <c:extLst/>
      </c:valAx>
      <c:valAx>
        <c:axId val="1454898152"/>
        <c:scaling>
          <c:orientation val="minMax"/>
          <c:min val="14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54895856"/>
        <c:crosses val="max"/>
        <c:crossBetween val="between"/>
        <c:extLst/>
      </c:valAx>
      <c:catAx>
        <c:axId val="1454895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54898152"/>
        <c:crosses val="autoZero"/>
        <c:auto val="1"/>
        <c:lblAlgn val="ctr"/>
        <c:lblOffset val="100"/>
        <c:noMultiLvlLbl val="0"/>
        <c:extLst/>
      </c:catAx>
      <c:spPr>
        <a:noFill/>
        <a:ln>
          <a:noFill/>
        </a:ln>
        <a:effectLst/>
      </c:spPr>
    </c:plotArea>
    <c:legend>
      <c:legendPos val="r"/>
      <c:legendEntry>
        <c:idx val="23"/>
        <c:delete val="1"/>
      </c:legendEntry>
      <c:legendEntry>
        <c:idx val="24"/>
        <c:delete val="1"/>
      </c:legendEntry>
      <c:legendEntry>
        <c:idx val="25"/>
        <c:delete val="1"/>
      </c:legendEntry>
      <c:legendEntry>
        <c:idx val="26"/>
        <c:delete val="1"/>
      </c:legendEntry>
      <c:legendEntry>
        <c:idx val="27"/>
        <c:delete val="1"/>
      </c:legendEntry>
      <c:legendEntry>
        <c:idx val="28"/>
        <c:delete val="1"/>
      </c:legendEntry>
      <c:legendEntry>
        <c:idx val="29"/>
        <c:delete val="1"/>
      </c:legendEntry>
      <c:legendEntry>
        <c:idx val="30"/>
        <c:delete val="1"/>
      </c:legendEntry>
      <c:legendEntry>
        <c:idx val="31"/>
        <c:delete val="1"/>
      </c:legendEntry>
      <c:legendEntry>
        <c:idx val="32"/>
        <c:delete val="1"/>
      </c:legendEntry>
      <c:legendEntry>
        <c:idx val="33"/>
        <c:delete val="1"/>
      </c:legendEntry>
      <c:legendEntry>
        <c:idx val="34"/>
        <c:delete val="1"/>
      </c:legendEntry>
      <c:legendEntry>
        <c:idx val="35"/>
        <c:delete val="1"/>
      </c:legendEntry>
      <c:legendEntry>
        <c:idx val="36"/>
        <c:delete val="1"/>
      </c:legendEntry>
      <c:legendEntry>
        <c:idx val="37"/>
        <c:delete val="1"/>
      </c:legendEntry>
      <c:legendEntry>
        <c:idx val="38"/>
        <c:delete val="1"/>
      </c:legendEntry>
      <c:legendEntry>
        <c:idx val="39"/>
        <c:delete val="1"/>
      </c:legendEntry>
      <c:legendEntry>
        <c:idx val="40"/>
        <c:delete val="1"/>
      </c:legendEntry>
      <c:legendEntry>
        <c:idx val="41"/>
        <c:delete val="1"/>
      </c:legendEntry>
      <c:legendEntry>
        <c:idx val="42"/>
        <c:delete val="1"/>
      </c:legendEntry>
      <c:legendEntry>
        <c:idx val="43"/>
        <c:delete val="1"/>
      </c:legendEntry>
      <c:layout>
        <c:manualLayout>
          <c:xMode val="edge"/>
          <c:yMode val="edge"/>
          <c:x val="0.65401644794400693"/>
          <c:y val="0"/>
          <c:w val="0.19709466316710411"/>
          <c:h val="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3954667992449502"/>
          <c:y val="0.12469275017104629"/>
          <c:w val="0.72784394505686223"/>
          <c:h val="0.7013588678002178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Running 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PCC Algorithm Without Loop</c:v>
                </c:pt>
                <c:pt idx="1">
                  <c:v>PCC Algorithm Using Loop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0.67200000000000004</c:v>
                </c:pt>
                <c:pt idx="1">
                  <c:v>1526.6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6F-41A8-8C42-2ACE29E6C2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672800136"/>
        <c:axId val="672792592"/>
      </c:barChart>
      <c:catAx>
        <c:axId val="6728001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72792592"/>
        <c:crosses val="autoZero"/>
        <c:auto val="1"/>
        <c:lblAlgn val="ctr"/>
        <c:lblOffset val="100"/>
        <c:noMultiLvlLbl val="0"/>
      </c:catAx>
      <c:valAx>
        <c:axId val="6727925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72800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6F4372-4215-4A51-B0A8-1ED69CFBA585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zh-CN" altLang="en-US"/>
        </a:p>
      </dgm:t>
    </dgm:pt>
    <dgm:pt modelId="{8E790354-EECD-47DD-B96A-C2DF6CF87ACC}">
      <dgm:prSet/>
      <dgm:spPr/>
      <dgm:t>
        <a:bodyPr/>
        <a:lstStyle/>
        <a:p>
          <a:r>
            <a:rPr lang="en-US" altLang="zh-CN" baseline="0" dirty="0"/>
            <a:t>1. Project Background</a:t>
          </a:r>
          <a:endParaRPr lang="zh-CN" dirty="0"/>
        </a:p>
      </dgm:t>
    </dgm:pt>
    <dgm:pt modelId="{ABA35667-0785-4A9E-B21B-A09296C12443}" type="parTrans" cxnId="{D9CA40F6-12BF-44AF-ACED-42845378B8F9}">
      <dgm:prSet/>
      <dgm:spPr/>
      <dgm:t>
        <a:bodyPr/>
        <a:lstStyle/>
        <a:p>
          <a:endParaRPr lang="zh-CN" altLang="en-US"/>
        </a:p>
      </dgm:t>
    </dgm:pt>
    <dgm:pt modelId="{D72161C7-A42D-42BF-A119-0C42B23B0901}" type="sibTrans" cxnId="{D9CA40F6-12BF-44AF-ACED-42845378B8F9}">
      <dgm:prSet/>
      <dgm:spPr/>
      <dgm:t>
        <a:bodyPr/>
        <a:lstStyle/>
        <a:p>
          <a:endParaRPr lang="zh-CN" altLang="en-US"/>
        </a:p>
      </dgm:t>
    </dgm:pt>
    <dgm:pt modelId="{4B1DFFDD-1AC0-4FEF-B5EF-662895707BF1}">
      <dgm:prSet/>
      <dgm:spPr/>
      <dgm:t>
        <a:bodyPr/>
        <a:lstStyle/>
        <a:p>
          <a:r>
            <a:rPr lang="en-US" baseline="0" dirty="0"/>
            <a:t>4. Performance Evaluation</a:t>
          </a:r>
          <a:endParaRPr lang="zh-CN" dirty="0"/>
        </a:p>
      </dgm:t>
    </dgm:pt>
    <dgm:pt modelId="{44D4958D-E583-4920-9DB3-5E7BC5267BEA}" type="parTrans" cxnId="{DBBE381B-F4BE-4B0D-B8F3-FA2ADE375EA1}">
      <dgm:prSet/>
      <dgm:spPr/>
      <dgm:t>
        <a:bodyPr/>
        <a:lstStyle/>
        <a:p>
          <a:endParaRPr lang="zh-CN" altLang="en-US"/>
        </a:p>
      </dgm:t>
    </dgm:pt>
    <dgm:pt modelId="{18725B2C-D1AE-44CA-ADF4-F35FF132CEA0}" type="sibTrans" cxnId="{DBBE381B-F4BE-4B0D-B8F3-FA2ADE375EA1}">
      <dgm:prSet/>
      <dgm:spPr/>
      <dgm:t>
        <a:bodyPr/>
        <a:lstStyle/>
        <a:p>
          <a:endParaRPr lang="zh-CN" altLang="en-US"/>
        </a:p>
      </dgm:t>
    </dgm:pt>
    <dgm:pt modelId="{6F58766B-8283-4ACF-BA64-A266B84DF652}">
      <dgm:prSet/>
      <dgm:spPr/>
      <dgm:t>
        <a:bodyPr/>
        <a:lstStyle/>
        <a:p>
          <a:r>
            <a:rPr lang="en-US" baseline="0" dirty="0"/>
            <a:t>3. Further Work</a:t>
          </a:r>
          <a:endParaRPr lang="zh-CN" dirty="0"/>
        </a:p>
      </dgm:t>
    </dgm:pt>
    <dgm:pt modelId="{566D92C8-8B39-4C5E-B386-ABEF91989F9E}" type="parTrans" cxnId="{34CF5216-C723-4C07-9ABE-0285B3F64ACF}">
      <dgm:prSet/>
      <dgm:spPr/>
      <dgm:t>
        <a:bodyPr/>
        <a:lstStyle/>
        <a:p>
          <a:endParaRPr lang="zh-CN" altLang="en-US"/>
        </a:p>
      </dgm:t>
    </dgm:pt>
    <dgm:pt modelId="{CA6FC1B7-82E1-478A-8261-86145DE8A6B4}" type="sibTrans" cxnId="{34CF5216-C723-4C07-9ABE-0285B3F64ACF}">
      <dgm:prSet/>
      <dgm:spPr/>
      <dgm:t>
        <a:bodyPr/>
        <a:lstStyle/>
        <a:p>
          <a:endParaRPr lang="zh-CN" altLang="en-US"/>
        </a:p>
      </dgm:t>
    </dgm:pt>
    <dgm:pt modelId="{1080D3DA-6548-470B-97AA-D22C2C00E8D7}">
      <dgm:prSet/>
      <dgm:spPr/>
      <dgm:t>
        <a:bodyPr/>
        <a:lstStyle/>
        <a:p>
          <a:r>
            <a:rPr lang="en-US" baseline="0" dirty="0"/>
            <a:t>2. Objectives</a:t>
          </a:r>
          <a:endParaRPr lang="zh-CN" dirty="0"/>
        </a:p>
      </dgm:t>
    </dgm:pt>
    <dgm:pt modelId="{5CF6034F-90C2-4989-98B6-531019A24352}" type="sibTrans" cxnId="{9640247D-40AD-4A56-A4FA-A813EE73DF1F}">
      <dgm:prSet/>
      <dgm:spPr/>
      <dgm:t>
        <a:bodyPr/>
        <a:lstStyle/>
        <a:p>
          <a:endParaRPr lang="zh-CN" altLang="en-US"/>
        </a:p>
      </dgm:t>
    </dgm:pt>
    <dgm:pt modelId="{88CBB247-5EBA-4520-9131-7E19A9B192BC}" type="parTrans" cxnId="{9640247D-40AD-4A56-A4FA-A813EE73DF1F}">
      <dgm:prSet/>
      <dgm:spPr/>
      <dgm:t>
        <a:bodyPr/>
        <a:lstStyle/>
        <a:p>
          <a:endParaRPr lang="zh-CN" altLang="en-US"/>
        </a:p>
      </dgm:t>
    </dgm:pt>
    <dgm:pt modelId="{97AC528F-74B8-4307-9898-7CBA6AD2C37C}">
      <dgm:prSet/>
      <dgm:spPr/>
      <dgm:t>
        <a:bodyPr/>
        <a:lstStyle/>
        <a:p>
          <a:r>
            <a:rPr lang="en-US" baseline="0" dirty="0"/>
            <a:t>5. Work Assignments and Contribution</a:t>
          </a:r>
          <a:endParaRPr lang="zh-CN" dirty="0"/>
        </a:p>
      </dgm:t>
    </dgm:pt>
    <dgm:pt modelId="{E683B125-1F96-4C0F-9C4B-A2D0CEBD27B6}" type="sibTrans" cxnId="{DA341D82-F9CD-493E-9EE1-A6796E245277}">
      <dgm:prSet/>
      <dgm:spPr/>
      <dgm:t>
        <a:bodyPr/>
        <a:lstStyle/>
        <a:p>
          <a:endParaRPr lang="zh-CN" altLang="en-US"/>
        </a:p>
      </dgm:t>
    </dgm:pt>
    <dgm:pt modelId="{805225B4-1FC5-4654-9B5B-52E9123ED95E}" type="parTrans" cxnId="{DA341D82-F9CD-493E-9EE1-A6796E245277}">
      <dgm:prSet/>
      <dgm:spPr/>
      <dgm:t>
        <a:bodyPr/>
        <a:lstStyle/>
        <a:p>
          <a:endParaRPr lang="zh-CN" altLang="en-US"/>
        </a:p>
      </dgm:t>
    </dgm:pt>
    <dgm:pt modelId="{9E8DD5B5-C8E7-4E5C-9589-AEBCF7593913}" type="pres">
      <dgm:prSet presAssocID="{BD6F4372-4215-4A51-B0A8-1ED69CFBA585}" presName="linear" presStyleCnt="0">
        <dgm:presLayoutVars>
          <dgm:animLvl val="lvl"/>
          <dgm:resizeHandles val="exact"/>
        </dgm:presLayoutVars>
      </dgm:prSet>
      <dgm:spPr/>
    </dgm:pt>
    <dgm:pt modelId="{2FCF5C6D-FA37-403F-A78E-043D6402BFA4}" type="pres">
      <dgm:prSet presAssocID="{8E790354-EECD-47DD-B96A-C2DF6CF87AC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9761EE8-8C43-4419-8FBA-3EB102C51A52}" type="pres">
      <dgm:prSet presAssocID="{D72161C7-A42D-42BF-A119-0C42B23B0901}" presName="spacer" presStyleCnt="0"/>
      <dgm:spPr/>
    </dgm:pt>
    <dgm:pt modelId="{777DD743-4A89-4D0B-8A97-C557529EA32C}" type="pres">
      <dgm:prSet presAssocID="{1080D3DA-6548-470B-97AA-D22C2C00E8D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188575E-0191-48B7-97BE-73397DA862D4}" type="pres">
      <dgm:prSet presAssocID="{5CF6034F-90C2-4989-98B6-531019A24352}" presName="spacer" presStyleCnt="0"/>
      <dgm:spPr/>
    </dgm:pt>
    <dgm:pt modelId="{6A14C509-36AE-4C3C-9B41-FCFA7DB42CB2}" type="pres">
      <dgm:prSet presAssocID="{6F58766B-8283-4ACF-BA64-A266B84DF65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704B2C2-1787-4D32-8544-FE0FC5554A56}" type="pres">
      <dgm:prSet presAssocID="{CA6FC1B7-82E1-478A-8261-86145DE8A6B4}" presName="spacer" presStyleCnt="0"/>
      <dgm:spPr/>
    </dgm:pt>
    <dgm:pt modelId="{51E91549-3817-4227-995F-3E935AAAF392}" type="pres">
      <dgm:prSet presAssocID="{4B1DFFDD-1AC0-4FEF-B5EF-662895707BF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CD6D3F2-5C9D-47C3-93C6-F391367F828F}" type="pres">
      <dgm:prSet presAssocID="{18725B2C-D1AE-44CA-ADF4-F35FF132CEA0}" presName="spacer" presStyleCnt="0"/>
      <dgm:spPr/>
    </dgm:pt>
    <dgm:pt modelId="{B4D44F09-11FC-4A53-93B3-FC7F75F434A6}" type="pres">
      <dgm:prSet presAssocID="{97AC528F-74B8-4307-9898-7CBA6AD2C37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4CF5216-C723-4C07-9ABE-0285B3F64ACF}" srcId="{BD6F4372-4215-4A51-B0A8-1ED69CFBA585}" destId="{6F58766B-8283-4ACF-BA64-A266B84DF652}" srcOrd="2" destOrd="0" parTransId="{566D92C8-8B39-4C5E-B386-ABEF91989F9E}" sibTransId="{CA6FC1B7-82E1-478A-8261-86145DE8A6B4}"/>
    <dgm:cxn modelId="{DBBE381B-F4BE-4B0D-B8F3-FA2ADE375EA1}" srcId="{BD6F4372-4215-4A51-B0A8-1ED69CFBA585}" destId="{4B1DFFDD-1AC0-4FEF-B5EF-662895707BF1}" srcOrd="3" destOrd="0" parTransId="{44D4958D-E583-4920-9DB3-5E7BC5267BEA}" sibTransId="{18725B2C-D1AE-44CA-ADF4-F35FF132CEA0}"/>
    <dgm:cxn modelId="{C820BF60-BBCD-4EA8-8816-9B0ED716CDB5}" type="presOf" srcId="{BD6F4372-4215-4A51-B0A8-1ED69CFBA585}" destId="{9E8DD5B5-C8E7-4E5C-9589-AEBCF7593913}" srcOrd="0" destOrd="0" presId="urn:microsoft.com/office/officeart/2005/8/layout/vList2"/>
    <dgm:cxn modelId="{9B0C506E-03C1-43B0-A7AA-6363A4A5980A}" type="presOf" srcId="{97AC528F-74B8-4307-9898-7CBA6AD2C37C}" destId="{B4D44F09-11FC-4A53-93B3-FC7F75F434A6}" srcOrd="0" destOrd="0" presId="urn:microsoft.com/office/officeart/2005/8/layout/vList2"/>
    <dgm:cxn modelId="{34366F52-6DB0-4C07-A986-91C2963A9C7C}" type="presOf" srcId="{6F58766B-8283-4ACF-BA64-A266B84DF652}" destId="{6A14C509-36AE-4C3C-9B41-FCFA7DB42CB2}" srcOrd="0" destOrd="0" presId="urn:microsoft.com/office/officeart/2005/8/layout/vList2"/>
    <dgm:cxn modelId="{9640247D-40AD-4A56-A4FA-A813EE73DF1F}" srcId="{BD6F4372-4215-4A51-B0A8-1ED69CFBA585}" destId="{1080D3DA-6548-470B-97AA-D22C2C00E8D7}" srcOrd="1" destOrd="0" parTransId="{88CBB247-5EBA-4520-9131-7E19A9B192BC}" sibTransId="{5CF6034F-90C2-4989-98B6-531019A24352}"/>
    <dgm:cxn modelId="{DA341D82-F9CD-493E-9EE1-A6796E245277}" srcId="{BD6F4372-4215-4A51-B0A8-1ED69CFBA585}" destId="{97AC528F-74B8-4307-9898-7CBA6AD2C37C}" srcOrd="4" destOrd="0" parTransId="{805225B4-1FC5-4654-9B5B-52E9123ED95E}" sibTransId="{E683B125-1F96-4C0F-9C4B-A2D0CEBD27B6}"/>
    <dgm:cxn modelId="{33D57A8C-E296-4BD8-9F30-E951A25877C0}" type="presOf" srcId="{8E790354-EECD-47DD-B96A-C2DF6CF87ACC}" destId="{2FCF5C6D-FA37-403F-A78E-043D6402BFA4}" srcOrd="0" destOrd="0" presId="urn:microsoft.com/office/officeart/2005/8/layout/vList2"/>
    <dgm:cxn modelId="{9F080AC0-FE23-4141-BA3E-AA47D36EC008}" type="presOf" srcId="{1080D3DA-6548-470B-97AA-D22C2C00E8D7}" destId="{777DD743-4A89-4D0B-8A97-C557529EA32C}" srcOrd="0" destOrd="0" presId="urn:microsoft.com/office/officeart/2005/8/layout/vList2"/>
    <dgm:cxn modelId="{0DFB64E0-92E8-4F1E-B3B6-BDBA6C9C822B}" type="presOf" srcId="{4B1DFFDD-1AC0-4FEF-B5EF-662895707BF1}" destId="{51E91549-3817-4227-995F-3E935AAAF392}" srcOrd="0" destOrd="0" presId="urn:microsoft.com/office/officeart/2005/8/layout/vList2"/>
    <dgm:cxn modelId="{D9CA40F6-12BF-44AF-ACED-42845378B8F9}" srcId="{BD6F4372-4215-4A51-B0A8-1ED69CFBA585}" destId="{8E790354-EECD-47DD-B96A-C2DF6CF87ACC}" srcOrd="0" destOrd="0" parTransId="{ABA35667-0785-4A9E-B21B-A09296C12443}" sibTransId="{D72161C7-A42D-42BF-A119-0C42B23B0901}"/>
    <dgm:cxn modelId="{95F2CCE6-B700-4524-9D75-5FC32D206293}" type="presParOf" srcId="{9E8DD5B5-C8E7-4E5C-9589-AEBCF7593913}" destId="{2FCF5C6D-FA37-403F-A78E-043D6402BFA4}" srcOrd="0" destOrd="0" presId="urn:microsoft.com/office/officeart/2005/8/layout/vList2"/>
    <dgm:cxn modelId="{48E1D5F4-0666-45C1-9980-69DFB055466F}" type="presParOf" srcId="{9E8DD5B5-C8E7-4E5C-9589-AEBCF7593913}" destId="{89761EE8-8C43-4419-8FBA-3EB102C51A52}" srcOrd="1" destOrd="0" presId="urn:microsoft.com/office/officeart/2005/8/layout/vList2"/>
    <dgm:cxn modelId="{873CBA79-7CC1-42F2-A4C7-7991AC3621C9}" type="presParOf" srcId="{9E8DD5B5-C8E7-4E5C-9589-AEBCF7593913}" destId="{777DD743-4A89-4D0B-8A97-C557529EA32C}" srcOrd="2" destOrd="0" presId="urn:microsoft.com/office/officeart/2005/8/layout/vList2"/>
    <dgm:cxn modelId="{08238CAD-0393-4758-83FC-B4B19242ACBC}" type="presParOf" srcId="{9E8DD5B5-C8E7-4E5C-9589-AEBCF7593913}" destId="{1188575E-0191-48B7-97BE-73397DA862D4}" srcOrd="3" destOrd="0" presId="urn:microsoft.com/office/officeart/2005/8/layout/vList2"/>
    <dgm:cxn modelId="{851A1AF1-589E-46EC-91CE-E72115D23151}" type="presParOf" srcId="{9E8DD5B5-C8E7-4E5C-9589-AEBCF7593913}" destId="{6A14C509-36AE-4C3C-9B41-FCFA7DB42CB2}" srcOrd="4" destOrd="0" presId="urn:microsoft.com/office/officeart/2005/8/layout/vList2"/>
    <dgm:cxn modelId="{A888147E-14D9-4112-9C51-224EF66CC38E}" type="presParOf" srcId="{9E8DD5B5-C8E7-4E5C-9589-AEBCF7593913}" destId="{F704B2C2-1787-4D32-8544-FE0FC5554A56}" srcOrd="5" destOrd="0" presId="urn:microsoft.com/office/officeart/2005/8/layout/vList2"/>
    <dgm:cxn modelId="{8722C19B-C7B7-487C-810E-43A3142DF3FC}" type="presParOf" srcId="{9E8DD5B5-C8E7-4E5C-9589-AEBCF7593913}" destId="{51E91549-3817-4227-995F-3E935AAAF392}" srcOrd="6" destOrd="0" presId="urn:microsoft.com/office/officeart/2005/8/layout/vList2"/>
    <dgm:cxn modelId="{C7DE9DEC-99A9-4CAD-AE44-F7307271441E}" type="presParOf" srcId="{9E8DD5B5-C8E7-4E5C-9589-AEBCF7593913}" destId="{6CD6D3F2-5C9D-47C3-93C6-F391367F828F}" srcOrd="7" destOrd="0" presId="urn:microsoft.com/office/officeart/2005/8/layout/vList2"/>
    <dgm:cxn modelId="{3E814716-A9BA-4B5F-A28B-36D171CCDBDA}" type="presParOf" srcId="{9E8DD5B5-C8E7-4E5C-9589-AEBCF7593913}" destId="{B4D44F09-11FC-4A53-93B3-FC7F75F434A6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F5C6D-FA37-403F-A78E-043D6402BFA4}">
      <dsp:nvSpPr>
        <dsp:cNvPr id="0" name=""/>
        <dsp:cNvSpPr/>
      </dsp:nvSpPr>
      <dsp:spPr>
        <a:xfrm>
          <a:off x="0" y="23391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kern="1200" baseline="0" dirty="0"/>
            <a:t>1. Project Background</a:t>
          </a:r>
          <a:endParaRPr lang="zh-CN" sz="2900" kern="1200" dirty="0"/>
        </a:p>
      </dsp:txBody>
      <dsp:txXfrm>
        <a:off x="42236" y="65627"/>
        <a:ext cx="10820393" cy="780743"/>
      </dsp:txXfrm>
    </dsp:sp>
    <dsp:sp modelId="{777DD743-4A89-4D0B-8A97-C557529EA32C}">
      <dsp:nvSpPr>
        <dsp:cNvPr id="0" name=""/>
        <dsp:cNvSpPr/>
      </dsp:nvSpPr>
      <dsp:spPr>
        <a:xfrm>
          <a:off x="0" y="972126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2. Objectives</a:t>
          </a:r>
          <a:endParaRPr lang="zh-CN" sz="2900" kern="1200" dirty="0"/>
        </a:p>
      </dsp:txBody>
      <dsp:txXfrm>
        <a:off x="42236" y="1014362"/>
        <a:ext cx="10820393" cy="780743"/>
      </dsp:txXfrm>
    </dsp:sp>
    <dsp:sp modelId="{6A14C509-36AE-4C3C-9B41-FCFA7DB42CB2}">
      <dsp:nvSpPr>
        <dsp:cNvPr id="0" name=""/>
        <dsp:cNvSpPr/>
      </dsp:nvSpPr>
      <dsp:spPr>
        <a:xfrm>
          <a:off x="0" y="1920861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3. Further Work</a:t>
          </a:r>
          <a:endParaRPr lang="zh-CN" sz="2900" kern="1200" dirty="0"/>
        </a:p>
      </dsp:txBody>
      <dsp:txXfrm>
        <a:off x="42236" y="1963097"/>
        <a:ext cx="10820393" cy="780743"/>
      </dsp:txXfrm>
    </dsp:sp>
    <dsp:sp modelId="{51E91549-3817-4227-995F-3E935AAAF392}">
      <dsp:nvSpPr>
        <dsp:cNvPr id="0" name=""/>
        <dsp:cNvSpPr/>
      </dsp:nvSpPr>
      <dsp:spPr>
        <a:xfrm>
          <a:off x="0" y="2869596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4. Performance Evaluation</a:t>
          </a:r>
          <a:endParaRPr lang="zh-CN" sz="2900" kern="1200" dirty="0"/>
        </a:p>
      </dsp:txBody>
      <dsp:txXfrm>
        <a:off x="42236" y="2911832"/>
        <a:ext cx="10820393" cy="780743"/>
      </dsp:txXfrm>
    </dsp:sp>
    <dsp:sp modelId="{B4D44F09-11FC-4A53-93B3-FC7F75F434A6}">
      <dsp:nvSpPr>
        <dsp:cNvPr id="0" name=""/>
        <dsp:cNvSpPr/>
      </dsp:nvSpPr>
      <dsp:spPr>
        <a:xfrm>
          <a:off x="0" y="3818331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5. Work Assignments and Contribution</a:t>
          </a:r>
          <a:endParaRPr lang="zh-CN" sz="2900" kern="1200" dirty="0"/>
        </a:p>
      </dsp:txBody>
      <dsp:txXfrm>
        <a:off x="42236" y="3860567"/>
        <a:ext cx="10820393" cy="7807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E69A474-9C4A-439C-A6F5-E9BE9F1BBA91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2020/12/5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F56DDB4-5354-4248-8F88-47D23400AF9F}" type="datetime1">
              <a:rPr lang="zh-CN" altLang="en-US" smtClean="0"/>
              <a:t>2020/12/5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40F2921-3A0F-4EA1-B6B6-C59461D690B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6DFF1C-FCB9-4D7E-A416-5F3285BFC0E4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06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712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745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683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74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029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765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2192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97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3E277D-4D1F-4121-ACD2-1F71873A36A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2701F-B067-477A-AED9-40A9C21290E3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0756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2004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6786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9343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619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7039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3028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9277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7425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0382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496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7152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6588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652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3572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6820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9646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8791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6974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485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641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1543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022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6355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4695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057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6614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4121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2780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813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548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967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416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088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46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4CC33A90-B87E-634E-AF2A-F4C3C8923FED}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长方形 12">
            <a:extLst>
              <a:ext uri="{FF2B5EF4-FFF2-40B4-BE49-F238E27FC236}">
                <a16:creationId xmlns:a16="http://schemas.microsoft.com/office/drawing/2014/main" id="{41147E0E-4AE4-D149-A315-F2528623D5EA}"/>
              </a:ext>
            </a:extLst>
          </p:cNvPr>
          <p:cNvSpPr/>
          <p:nvPr userDrawn="1"/>
        </p:nvSpPr>
        <p:spPr>
          <a:xfrm>
            <a:off x="763425" y="2818150"/>
            <a:ext cx="6207001" cy="25718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8430" y="3277472"/>
            <a:ext cx="5651293" cy="1086304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 algn="l">
              <a:defRPr sz="8800" b="1" i="0" spc="150" baseline="0">
                <a:solidFill>
                  <a:schemeClr val="accent3">
                    <a:lumMod val="9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noProof="0"/>
              <a:t>标题</a:t>
            </a:r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C8F278E7-697F-D34E-BB55-5D254AF87F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23125" y="0"/>
            <a:ext cx="6268875" cy="6858000"/>
          </a:xfrm>
          <a:custGeom>
            <a:avLst/>
            <a:gdLst>
              <a:gd name="connsiteX0" fmla="*/ 0 w 6268875"/>
              <a:gd name="connsiteY0" fmla="*/ 0 h 6858000"/>
              <a:gd name="connsiteX1" fmla="*/ 6268875 w 6268875"/>
              <a:gd name="connsiteY1" fmla="*/ 0 h 6858000"/>
              <a:gd name="connsiteX2" fmla="*/ 6268875 w 6268875"/>
              <a:gd name="connsiteY2" fmla="*/ 6858000 h 6858000"/>
              <a:gd name="connsiteX3" fmla="*/ 0 w 6268875"/>
              <a:gd name="connsiteY3" fmla="*/ 6858000 h 6858000"/>
              <a:gd name="connsiteX4" fmla="*/ 0 w 6268875"/>
              <a:gd name="connsiteY4" fmla="*/ 5389964 h 6858000"/>
              <a:gd name="connsiteX5" fmla="*/ 1047301 w 6268875"/>
              <a:gd name="connsiteY5" fmla="*/ 5389964 h 6858000"/>
              <a:gd name="connsiteX6" fmla="*/ 1047301 w 6268875"/>
              <a:gd name="connsiteY6" fmla="*/ 2814404 h 6858000"/>
              <a:gd name="connsiteX7" fmla="*/ 0 w 6268875"/>
              <a:gd name="connsiteY7" fmla="*/ 2814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8875" h="6858000">
                <a:moveTo>
                  <a:pt x="0" y="0"/>
                </a:moveTo>
                <a:lnTo>
                  <a:pt x="6268875" y="0"/>
                </a:lnTo>
                <a:lnTo>
                  <a:pt x="6268875" y="6858000"/>
                </a:lnTo>
                <a:lnTo>
                  <a:pt x="0" y="6858000"/>
                </a:lnTo>
                <a:lnTo>
                  <a:pt x="0" y="5389964"/>
                </a:lnTo>
                <a:lnTo>
                  <a:pt x="1047301" y="5389964"/>
                </a:lnTo>
                <a:lnTo>
                  <a:pt x="1047301" y="2814404"/>
                </a:lnTo>
                <a:lnTo>
                  <a:pt x="0" y="281440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ED2629F-DD57-45EB-A64D-AF459A802B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30" y="4450080"/>
            <a:ext cx="5651294" cy="607103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 b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noProof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890117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长方形 4">
            <a:extLst>
              <a:ext uri="{FF2B5EF4-FFF2-40B4-BE49-F238E27FC236}">
                <a16:creationId xmlns:a16="http://schemas.microsoft.com/office/drawing/2014/main" id="{F9B59AC0-ACCA-0548-A037-BC61068B8FE2}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2A57C152-0331-B74F-81FE-04A927A72C7B}"/>
              </a:ext>
            </a:extLst>
          </p:cNvPr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5FDDD9A4-1691-5D47-9605-21650E22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sp>
        <p:nvSpPr>
          <p:cNvPr id="13" name="页脚占位符 12">
            <a:extLst>
              <a:ext uri="{FF2B5EF4-FFF2-40B4-BE49-F238E27FC236}">
                <a16:creationId xmlns:a16="http://schemas.microsoft.com/office/drawing/2014/main" id="{B3AAAAF7-05B9-4CD1-AB96-49BDA5C8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247" y="6356350"/>
            <a:ext cx="7514153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663163FE-7A47-48F5-985E-52E1FC39A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1711" y="6356349"/>
            <a:ext cx="53214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FDE5BD82-54F0-40F0-8673-34432C04A3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86" y="1470025"/>
            <a:ext cx="10904865" cy="47069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0072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长方形 5">
            <a:extLst>
              <a:ext uri="{FF2B5EF4-FFF2-40B4-BE49-F238E27FC236}">
                <a16:creationId xmlns:a16="http://schemas.microsoft.com/office/drawing/2014/main" id="{987C56A2-F952-8343-A875-78793BA51A34}"/>
              </a:ext>
            </a:extLst>
          </p:cNvPr>
          <p:cNvSpPr/>
          <p:nvPr userDrawn="1"/>
        </p:nvSpPr>
        <p:spPr>
          <a:xfrm>
            <a:off x="0" y="5871694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81BB3689-72F8-2345-BF30-38C81BDD487E}"/>
              </a:ext>
            </a:extLst>
          </p:cNvPr>
          <p:cNvSpPr/>
          <p:nvPr userDrawn="1"/>
        </p:nvSpPr>
        <p:spPr>
          <a:xfrm>
            <a:off x="4921026" y="0"/>
            <a:ext cx="718969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3659" y="6356350"/>
            <a:ext cx="4490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656FB1BA-653F-254C-9C39-2A5BDD76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117" y="681037"/>
            <a:ext cx="4791637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sp>
        <p:nvSpPr>
          <p:cNvPr id="12" name="图片占位符 10">
            <a:extLst>
              <a:ext uri="{FF2B5EF4-FFF2-40B4-BE49-F238E27FC236}">
                <a16:creationId xmlns:a16="http://schemas.microsoft.com/office/drawing/2014/main" id="{CB2BF900-EE78-604F-A9A8-83394228A6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925" y="571500"/>
            <a:ext cx="5553075" cy="5715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1ABA8C-1BE3-46E4-80B3-44A791B60E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42925" y="6356350"/>
            <a:ext cx="7315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B2692E44-7FE3-4F90-97B5-E996A2DCEA8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761117" y="1265238"/>
            <a:ext cx="4791637" cy="49117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9670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长方形 15">
            <a:extLst>
              <a:ext uri="{FF2B5EF4-FFF2-40B4-BE49-F238E27FC236}">
                <a16:creationId xmlns:a16="http://schemas.microsoft.com/office/drawing/2014/main" id="{F2F96941-79C9-A34B-8AB5-C167A4D72D51}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2A57C152-0331-B74F-81FE-04A927A72C7B}"/>
              </a:ext>
            </a:extLst>
          </p:cNvPr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5FDDD9A4-1691-5D47-9605-21650E22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62F811A9-08B1-C746-B30D-69D7B4A6C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54F0B191-C947-1640-8AD2-EEEAA1ED57C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501205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E8B92D52-6B55-2C4B-95E4-CE89611E590B}"/>
              </a:ext>
            </a:extLst>
          </p:cNvPr>
          <p:cNvCxnSpPr>
            <a:cxnSpLocks/>
          </p:cNvCxnSpPr>
          <p:nvPr userDrawn="1"/>
        </p:nvCxnSpPr>
        <p:spPr>
          <a:xfrm>
            <a:off x="6167716" y="1613647"/>
            <a:ext cx="0" cy="4904068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B2E17E1D-5E9C-4782-A550-1FA7C170295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2894471"/>
            <a:ext cx="5041900" cy="309357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5" name="内容占位符 6">
            <a:extLst>
              <a:ext uri="{FF2B5EF4-FFF2-40B4-BE49-F238E27FC236}">
                <a16:creationId xmlns:a16="http://schemas.microsoft.com/office/drawing/2014/main" id="{9AE8FA97-2778-4811-810F-CA386FE3C23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01205" y="2894471"/>
            <a:ext cx="5041900" cy="309357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56403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4A22209-F6F4-814A-9719-87CDCD23C55F}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1817374-D7A2-2F4D-91C6-E24955F0018B}"/>
              </a:ext>
            </a:extLst>
          </p:cNvPr>
          <p:cNvSpPr/>
          <p:nvPr userDrawn="1"/>
        </p:nvSpPr>
        <p:spPr>
          <a:xfrm>
            <a:off x="5951621" y="1803214"/>
            <a:ext cx="6240379" cy="32528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FBA462-7E60-BA4E-9A1E-3B5E69DA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F7E77FB-0806-4C98-8186-4A8C4DDBA0D7}" type="datetime1">
              <a:rPr lang="zh-CN" altLang="en-US" smtClean="0"/>
              <a:t>2020/12/5</a:t>
            </a:fld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656FB1BA-653F-254C-9C39-2A5BDD76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4545" y="2028031"/>
            <a:ext cx="5058209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sp>
        <p:nvSpPr>
          <p:cNvPr id="13" name="图片占位符 10">
            <a:extLst>
              <a:ext uri="{FF2B5EF4-FFF2-40B4-BE49-F238E27FC236}">
                <a16:creationId xmlns:a16="http://schemas.microsoft.com/office/drawing/2014/main" id="{AD5E91DA-7D30-8C45-9BE7-5F82AA824B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925" y="0"/>
            <a:ext cx="5408696" cy="6858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4B3A0EA-D5DD-4E60-90A9-6338842407F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94463" y="2611438"/>
            <a:ext cx="5058209" cy="216535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15007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B9EAC25-66D1-1245-97FD-3B5840132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2069B3-0468-584A-914E-91C8C91C7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7A988C-554B-E64F-A698-DE3EF9CA0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8157E6-BBF7-AB4A-B5DD-B39A65C17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4706" y="6356350"/>
            <a:ext cx="4490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8" r:id="rId2"/>
    <p:sldLayoutId id="2147483661" r:id="rId3"/>
    <p:sldLayoutId id="2147483690" r:id="rId4"/>
    <p:sldLayoutId id="2147483692" r:id="rId5"/>
    <p:sldLayoutId id="214748365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802AA36A-8685-4D91-92E4-CBC45883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216" y="1808773"/>
            <a:ext cx="5651293" cy="1086304"/>
          </a:xfrm>
        </p:spPr>
        <p:txBody>
          <a:bodyPr rtlCol="0"/>
          <a:lstStyle/>
          <a:p>
            <a:pPr rtl="0"/>
            <a:r>
              <a:rPr lang="en-US" altLang="zh-CN" sz="4000" dirty="0">
                <a:solidFill>
                  <a:schemeClr val="accent3">
                    <a:lumMod val="50000"/>
                  </a:schemeClr>
                </a:solidFill>
              </a:rPr>
              <a:t>ERG3010 PROJEKT</a:t>
            </a:r>
            <a:endParaRPr lang="zh-cn" sz="4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F1EEC5C-B452-49AC-85CC-33670A64C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7943" y="2895077"/>
            <a:ext cx="5871449" cy="242586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1800" dirty="0"/>
              <a:t>118010220 HAOTIAN MA (</a:t>
            </a:r>
            <a:r>
              <a:rPr lang="zh-CN" altLang="en-US" sz="1800" dirty="0"/>
              <a:t>马浩天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118010224 YU MAO (</a:t>
            </a:r>
            <a:r>
              <a:rPr lang="zh-CN" altLang="en-US" sz="1800" dirty="0"/>
              <a:t>毛宇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118010335 Wei WU (</a:t>
            </a:r>
            <a:r>
              <a:rPr lang="zh-CN" altLang="en-US" sz="1800" dirty="0"/>
              <a:t>吴畏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118010416 SHIQI Zhang (</a:t>
            </a:r>
            <a:r>
              <a:rPr lang="zh-CN" altLang="en-US" sz="1800" dirty="0"/>
              <a:t>张诗琪</a:t>
            </a:r>
            <a:r>
              <a:rPr lang="en-US" altLang="zh-CN" sz="1800" dirty="0"/>
              <a:t>)</a:t>
            </a:r>
          </a:p>
        </p:txBody>
      </p:sp>
      <p:pic>
        <p:nvPicPr>
          <p:cNvPr id="14" name="图片占位符 13">
            <a:extLst>
              <a:ext uri="{FF2B5EF4-FFF2-40B4-BE49-F238E27FC236}">
                <a16:creationId xmlns:a16="http://schemas.microsoft.com/office/drawing/2014/main" id="{70828D55-E5B7-4204-A505-95D223FDCE3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7660" r="24134"/>
          <a:stretch/>
        </p:blipFill>
        <p:spPr>
          <a:xfrm>
            <a:off x="5923125" y="0"/>
            <a:ext cx="6268875" cy="6858000"/>
          </a:xfrm>
        </p:spPr>
      </p:pic>
    </p:spTree>
    <p:extLst>
      <p:ext uri="{BB962C8B-B14F-4D97-AF65-F5344CB8AC3E}">
        <p14:creationId xmlns:p14="http://schemas.microsoft.com/office/powerpoint/2010/main" val="17712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A67D0782-AC3D-415E-A78D-81328D4AC1C3}"/>
              </a:ext>
            </a:extLst>
          </p:cNvPr>
          <p:cNvSpPr txBox="1">
            <a:spLocks/>
          </p:cNvSpPr>
          <p:nvPr/>
        </p:nvSpPr>
        <p:spPr>
          <a:xfrm>
            <a:off x="6659877" y="1456925"/>
            <a:ext cx="5777639" cy="4248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descriptions of the attributes in these two main tables are </a:t>
            </a:r>
            <a:r>
              <a:rPr lang="en-US" altLang="zh-CN" dirty="0">
                <a:solidFill>
                  <a:srgbClr val="292C48"/>
                </a:solidFill>
              </a:rPr>
              <a:t>built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as small tables</a:t>
            </a:r>
            <a:r>
              <a:rPr lang="en-US" altLang="zh-CN" dirty="0">
                <a:solidFill>
                  <a:srgbClr val="292C48"/>
                </a:solidFill>
              </a:rPr>
              <a:t> attached to them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(like “</a:t>
            </a:r>
            <a:r>
              <a:rPr lang="en-US" altLang="zh-CN" dirty="0" err="1">
                <a:solidFill>
                  <a:srgbClr val="292C48"/>
                </a:solidFill>
              </a:rPr>
              <a:t>structure_type</a:t>
            </a:r>
            <a:r>
              <a:rPr lang="en-US" altLang="zh-CN" dirty="0">
                <a:solidFill>
                  <a:srgbClr val="292C48"/>
                </a:solidFill>
              </a:rPr>
              <a:t>”, “</a:t>
            </a:r>
            <a:r>
              <a:rPr lang="en-US" altLang="zh-CN" dirty="0" err="1">
                <a:solidFill>
                  <a:srgbClr val="292C48"/>
                </a:solidFill>
              </a:rPr>
              <a:t>struct_kind</a:t>
            </a:r>
            <a:r>
              <a:rPr lang="en-US" altLang="zh-CN" dirty="0">
                <a:solidFill>
                  <a:srgbClr val="292C48"/>
                </a:solidFill>
              </a:rPr>
              <a:t>”, “</a:t>
            </a:r>
            <a:r>
              <a:rPr lang="en-US" altLang="zh-CN" dirty="0" err="1">
                <a:solidFill>
                  <a:srgbClr val="292C48"/>
                </a:solidFill>
              </a:rPr>
              <a:t>surface_type</a:t>
            </a:r>
            <a:r>
              <a:rPr lang="en-US" altLang="zh-CN" dirty="0">
                <a:solidFill>
                  <a:srgbClr val="292C48"/>
                </a:solidFill>
              </a:rPr>
              <a:t>”)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68B4233-18CC-4446-9DAD-5E82C6CA5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456925"/>
            <a:ext cx="5777639" cy="4794697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DDA44F44-200C-40A6-B384-4B22ED25BF06}"/>
              </a:ext>
            </a:extLst>
          </p:cNvPr>
          <p:cNvSpPr/>
          <p:nvPr/>
        </p:nvSpPr>
        <p:spPr>
          <a:xfrm>
            <a:off x="519953" y="1810871"/>
            <a:ext cx="1715247" cy="73510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68DBA660-1FC3-4582-9D62-B8E7E1DF3F5E}"/>
              </a:ext>
            </a:extLst>
          </p:cNvPr>
          <p:cNvSpPr/>
          <p:nvPr/>
        </p:nvSpPr>
        <p:spPr>
          <a:xfrm>
            <a:off x="2268071" y="1378353"/>
            <a:ext cx="1748118" cy="73510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90A7625-9A44-4626-85FC-5869C82B51E9}"/>
              </a:ext>
            </a:extLst>
          </p:cNvPr>
          <p:cNvSpPr/>
          <p:nvPr/>
        </p:nvSpPr>
        <p:spPr>
          <a:xfrm>
            <a:off x="3272117" y="2216493"/>
            <a:ext cx="1748118" cy="73510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F221F42-751C-403B-BBC0-0BA7485BED98}"/>
              </a:ext>
            </a:extLst>
          </p:cNvPr>
          <p:cNvSpPr/>
          <p:nvPr/>
        </p:nvSpPr>
        <p:spPr>
          <a:xfrm>
            <a:off x="3505200" y="3343613"/>
            <a:ext cx="2911852" cy="297297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190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A67D0782-AC3D-415E-A78D-81328D4AC1C3}"/>
              </a:ext>
            </a:extLst>
          </p:cNvPr>
          <p:cNvSpPr txBox="1">
            <a:spLocks/>
          </p:cNvSpPr>
          <p:nvPr/>
        </p:nvSpPr>
        <p:spPr>
          <a:xfrm>
            <a:off x="510579" y="1138800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MySQL Code</a:t>
            </a: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05C8045C-8263-449A-8763-2E690D58ACD7}"/>
              </a:ext>
            </a:extLst>
          </p:cNvPr>
          <p:cNvSpPr txBox="1">
            <a:spLocks/>
          </p:cNvSpPr>
          <p:nvPr/>
        </p:nvSpPr>
        <p:spPr>
          <a:xfrm>
            <a:off x="5610880" y="2138681"/>
            <a:ext cx="5932971" cy="37541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1. Create a table called “</a:t>
            </a:r>
            <a:r>
              <a:rPr lang="en-US" altLang="zh-CN" sz="2400" b="1" spc="150" dirty="0" err="1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rawdata</a:t>
            </a: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 to hold the information of the raw data in the “</a:t>
            </a:r>
            <a:r>
              <a:rPr lang="en-US" altLang="zh-CN" sz="2400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rawdata-usbridges-csv-2016-utf8.csv</a:t>
            </a: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 which is the processed data from the original csv file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EE22A8B-880D-4AC3-BD5D-9101E7451C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14"/>
          <a:stretch/>
        </p:blipFill>
        <p:spPr>
          <a:xfrm>
            <a:off x="585327" y="1943347"/>
            <a:ext cx="4494605" cy="4431213"/>
          </a:xfrm>
          <a:prstGeom prst="rect">
            <a:avLst/>
          </a:prstGeom>
        </p:spPr>
      </p:pic>
      <p:sp>
        <p:nvSpPr>
          <p:cNvPr id="8" name="标题 2">
            <a:extLst>
              <a:ext uri="{FF2B5EF4-FFF2-40B4-BE49-F238E27FC236}">
                <a16:creationId xmlns:a16="http://schemas.microsoft.com/office/drawing/2014/main" id="{E7F9DE08-C9A0-4266-A217-9BBA07B78A0C}"/>
              </a:ext>
            </a:extLst>
          </p:cNvPr>
          <p:cNvSpPr txBox="1">
            <a:spLocks/>
          </p:cNvSpPr>
          <p:nvPr/>
        </p:nvSpPr>
        <p:spPr>
          <a:xfrm>
            <a:off x="1636324" y="6248400"/>
            <a:ext cx="2392610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Step1_Import.sql</a:t>
            </a:r>
          </a:p>
        </p:txBody>
      </p:sp>
    </p:spTree>
    <p:extLst>
      <p:ext uri="{BB962C8B-B14F-4D97-AF65-F5344CB8AC3E}">
        <p14:creationId xmlns:p14="http://schemas.microsoft.com/office/powerpoint/2010/main" val="3756155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05C8045C-8263-449A-8763-2E690D58ACD7}"/>
              </a:ext>
            </a:extLst>
          </p:cNvPr>
          <p:cNvSpPr txBox="1">
            <a:spLocks/>
          </p:cNvSpPr>
          <p:nvPr/>
        </p:nvSpPr>
        <p:spPr>
          <a:xfrm>
            <a:off x="6418217" y="2189481"/>
            <a:ext cx="4696823" cy="1904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2. Construct all the tables </a:t>
            </a:r>
            <a:r>
              <a:rPr lang="en-US" altLang="zh-CN" dirty="0">
                <a:solidFill>
                  <a:srgbClr val="292C48"/>
                </a:solidFill>
              </a:rPr>
              <a:t>of the ERD and import data to them.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060050-8D1B-4341-AF3D-B6AFA13A4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49" y="1782429"/>
            <a:ext cx="2651863" cy="5016090"/>
          </a:xfrm>
          <a:prstGeom prst="rect">
            <a:avLst/>
          </a:prstGeom>
        </p:spPr>
      </p:pic>
      <p:sp>
        <p:nvSpPr>
          <p:cNvPr id="8" name="标题 2">
            <a:extLst>
              <a:ext uri="{FF2B5EF4-FFF2-40B4-BE49-F238E27FC236}">
                <a16:creationId xmlns:a16="http://schemas.microsoft.com/office/drawing/2014/main" id="{E7F9DE08-C9A0-4266-A217-9BBA07B78A0C}"/>
              </a:ext>
            </a:extLst>
          </p:cNvPr>
          <p:cNvSpPr txBox="1">
            <a:spLocks/>
          </p:cNvSpPr>
          <p:nvPr/>
        </p:nvSpPr>
        <p:spPr>
          <a:xfrm>
            <a:off x="2297504" y="6344481"/>
            <a:ext cx="3229535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Step2_Construction.sql</a:t>
            </a: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A67D0782-AC3D-415E-A78D-81328D4AC1C3}"/>
              </a:ext>
            </a:extLst>
          </p:cNvPr>
          <p:cNvSpPr txBox="1">
            <a:spLocks/>
          </p:cNvSpPr>
          <p:nvPr/>
        </p:nvSpPr>
        <p:spPr>
          <a:xfrm>
            <a:off x="648149" y="1054617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MySQL Code</a:t>
            </a:r>
            <a:r>
              <a:rPr lang="en-US" altLang="zh-CN" sz="3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35207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05C8045C-8263-449A-8763-2E690D58ACD7}"/>
              </a:ext>
            </a:extLst>
          </p:cNvPr>
          <p:cNvSpPr txBox="1">
            <a:spLocks/>
          </p:cNvSpPr>
          <p:nvPr/>
        </p:nvSpPr>
        <p:spPr>
          <a:xfrm>
            <a:off x="6278879" y="4407092"/>
            <a:ext cx="4859383" cy="1904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3. Set primary keys and foreign keys for each table.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E7F9DE08-C9A0-4266-A217-9BBA07B78A0C}"/>
              </a:ext>
            </a:extLst>
          </p:cNvPr>
          <p:cNvSpPr txBox="1">
            <a:spLocks/>
          </p:cNvSpPr>
          <p:nvPr/>
        </p:nvSpPr>
        <p:spPr>
          <a:xfrm>
            <a:off x="556308" y="4179890"/>
            <a:ext cx="3229535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Step3_Connection.sql</a:t>
            </a: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A67D0782-AC3D-415E-A78D-81328D4AC1C3}"/>
              </a:ext>
            </a:extLst>
          </p:cNvPr>
          <p:cNvSpPr txBox="1">
            <a:spLocks/>
          </p:cNvSpPr>
          <p:nvPr/>
        </p:nvSpPr>
        <p:spPr>
          <a:xfrm>
            <a:off x="530181" y="1110712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MySQL Code</a:t>
            </a:r>
            <a:r>
              <a:rPr lang="en-US" altLang="zh-CN" sz="3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3D80DB-10F2-4AF9-BDAD-915711A4E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898766"/>
            <a:ext cx="9563906" cy="232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72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>
            <a:extLst>
              <a:ext uri="{FF2B5EF4-FFF2-40B4-BE49-F238E27FC236}">
                <a16:creationId xmlns:a16="http://schemas.microsoft.com/office/drawing/2014/main" id="{0760CB3F-2D35-4BA1-BDD6-A367378F7623}"/>
              </a:ext>
            </a:extLst>
          </p:cNvPr>
          <p:cNvSpPr txBox="1">
            <a:spLocks/>
          </p:cNvSpPr>
          <p:nvPr/>
        </p:nvSpPr>
        <p:spPr>
          <a:xfrm>
            <a:off x="0" y="873760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Generate the ERD: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5" name="图片 4" descr="日程表&#10;&#10;描述已自动生成">
            <a:extLst>
              <a:ext uri="{FF2B5EF4-FFF2-40B4-BE49-F238E27FC236}">
                <a16:creationId xmlns:a16="http://schemas.microsoft.com/office/drawing/2014/main" id="{858E4637-9343-42EA-B788-D3B0DEB7D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846" y="146761"/>
            <a:ext cx="7792719" cy="671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29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43512B8-7E87-4E3B-B98F-819D2E020165}"/>
              </a:ext>
            </a:extLst>
          </p:cNvPr>
          <p:cNvSpPr/>
          <p:nvPr/>
        </p:nvSpPr>
        <p:spPr>
          <a:xfrm>
            <a:off x="3581402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189" y="1824454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2.2 Question 1</a:t>
            </a:r>
            <a:br>
              <a:rPr lang="en-US" altLang="zh-CN" dirty="0"/>
            </a:br>
            <a:br>
              <a:rPr lang="zh-CN" altLang="en-US" dirty="0"/>
            </a:b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348203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43890" y="4214495"/>
            <a:ext cx="11090910" cy="193230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643890" y="474345"/>
            <a:ext cx="10904220" cy="1435100"/>
          </a:xfrm>
          <a:solidFill>
            <a:schemeClr val="bg1"/>
          </a:solidFill>
        </p:spPr>
        <p:txBody>
          <a:bodyPr rtlCol="0"/>
          <a:lstStyle/>
          <a:p>
            <a:pPr fontAlgn="auto">
              <a:lnSpc>
                <a:spcPct val="200000"/>
              </a:lnSpc>
            </a:pPr>
            <a:r>
              <a:rPr lang="en-US" altLang="zh-CN" dirty="0">
                <a:solidFill>
                  <a:schemeClr val="tx1"/>
                </a:solidFill>
              </a:rPr>
              <a:t>2.2 Question 1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en-US" altLang="zh-CN" dirty="0">
                <a:solidFill>
                  <a:schemeClr val="tx1"/>
                </a:solidFill>
              </a:rPr>
              <a:t> To get the year for every state in US when the largest number of bridges were built in that state.</a:t>
            </a:r>
          </a:p>
        </p:txBody>
      </p:sp>
      <p:sp>
        <p:nvSpPr>
          <p:cNvPr id="4" name="矩形 3"/>
          <p:cNvSpPr/>
          <p:nvPr/>
        </p:nvSpPr>
        <p:spPr>
          <a:xfrm>
            <a:off x="643890" y="2058035"/>
            <a:ext cx="11090910" cy="2156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43890" y="6146800"/>
            <a:ext cx="11090910" cy="711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43890" y="2058035"/>
            <a:ext cx="9676130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drop table if exists bridge_count;</a:t>
            </a:r>
          </a:p>
          <a:p>
            <a:r>
              <a:rPr lang="zh-CN" altLang="en-US"/>
              <a:t>create table bridge_count as</a:t>
            </a:r>
          </a:p>
          <a:p>
            <a:r>
              <a:rPr lang="zh-CN" altLang="en-US"/>
              <a:t>select STATE_CODE_001,Structure_number_008,record_type_005A,year_built_027</a:t>
            </a:r>
          </a:p>
          <a:p>
            <a:r>
              <a:rPr lang="zh-CN" altLang="en-US"/>
              <a:t>from rawdata</a:t>
            </a:r>
          </a:p>
          <a:p>
            <a:r>
              <a:rPr lang="zh-CN" altLang="en-US"/>
              <a:t>group by state_code_001,STRUCTURE_NUMBER_008</a:t>
            </a:r>
          </a:p>
          <a:p>
            <a:r>
              <a:rPr lang="zh-CN" altLang="en-US"/>
              <a:t>having count(RECORD_TYPE_005A)=1;</a:t>
            </a:r>
          </a:p>
          <a:p>
            <a:endParaRPr lang="zh-CN" altLang="en-US"/>
          </a:p>
          <a:p>
            <a:r>
              <a:rPr lang="zh-CN" altLang="en-US"/>
              <a:t>drop table if exists bridge_count1;</a:t>
            </a:r>
          </a:p>
          <a:p>
            <a:r>
              <a:rPr lang="zh-CN" altLang="en-US"/>
              <a:t>create table bridge_count1 as</a:t>
            </a:r>
          </a:p>
          <a:p>
            <a:r>
              <a:rPr lang="zh-CN" altLang="en-US"/>
              <a:t>SELECT STATE_CODE_001 as count_state, year_built_027 as count_year,count(STATE_CODE_001) as count</a:t>
            </a:r>
          </a:p>
          <a:p>
            <a:r>
              <a:rPr lang="zh-CN" altLang="en-US"/>
              <a:t>from bridge_count</a:t>
            </a:r>
          </a:p>
          <a:p>
            <a:r>
              <a:rPr lang="zh-CN" altLang="en-US"/>
              <a:t>group by year_built_027,state_code_001;</a:t>
            </a:r>
          </a:p>
          <a:p>
            <a:endParaRPr lang="zh-CN" altLang="en-US"/>
          </a:p>
          <a:p>
            <a:r>
              <a:rPr lang="zh-CN" altLang="en-US"/>
              <a:t>select count_state,count_year,max(count) from bridge_count1</a:t>
            </a:r>
          </a:p>
          <a:p>
            <a:r>
              <a:rPr lang="zh-CN" altLang="en-US"/>
              <a:t>group by count_state ;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679440" y="2038985"/>
            <a:ext cx="6055360" cy="9220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t>This part takes out the corresponding table and filters the non-bridge data from the source data with </a:t>
            </a:r>
            <a:r>
              <a:rPr lang="en-US"/>
              <a:t>“</a:t>
            </a:r>
            <a:r>
              <a:t>having record_type_005A=1.</a:t>
            </a:r>
            <a:r>
              <a:rPr lang="en-US"/>
              <a:t>”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679440" y="4214495"/>
            <a:ext cx="6055360" cy="9220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t>In this section, we group count the newly created table, find the number of Bridges built in each state per year, and record as count</a:t>
            </a:r>
            <a:r>
              <a:rPr lang="en-US"/>
              <a:t>.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766050" y="5501640"/>
            <a:ext cx="3968750" cy="11988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t>In this section, we selected the number of years and data in each state with the most Bridge</a:t>
            </a:r>
            <a:r>
              <a:rPr lang="en-US"/>
              <a:t>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:\ERG3010\ERG3010-Project\Analysis\queation1.pngqueation1"/>
          <p:cNvPicPr>
            <a:picLocks noChangeAspect="1"/>
          </p:cNvPicPr>
          <p:nvPr/>
        </p:nvPicPr>
        <p:blipFill>
          <a:blip r:embed="rId3"/>
          <a:srcRect b="45185"/>
          <a:stretch>
            <a:fillRect/>
          </a:stretch>
        </p:blipFill>
        <p:spPr>
          <a:xfrm>
            <a:off x="942975" y="1240155"/>
            <a:ext cx="3444240" cy="5466715"/>
          </a:xfrm>
          <a:prstGeom prst="rect">
            <a:avLst/>
          </a:prstGeom>
        </p:spPr>
      </p:pic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584803" y="656355"/>
            <a:ext cx="10904438" cy="583800"/>
          </a:xfrm>
          <a:solidFill>
            <a:schemeClr val="bg1"/>
          </a:solidFill>
        </p:spPr>
        <p:txBody>
          <a:bodyPr rtlCol="0"/>
          <a:lstStyle/>
          <a:p>
            <a:r>
              <a:rPr lang="en-US" altLang="zh-CN" dirty="0">
                <a:solidFill>
                  <a:schemeClr val="tx1"/>
                </a:solidFill>
              </a:rPr>
              <a:t>2.2 Question 1 Results</a:t>
            </a:r>
          </a:p>
        </p:txBody>
      </p:sp>
      <p:pic>
        <p:nvPicPr>
          <p:cNvPr id="3" name="图片 2" descr="D:\ERG3010\ERG3010-Project\Analysis\queation1.pngqueation1"/>
          <p:cNvPicPr>
            <a:picLocks noChangeAspect="1"/>
          </p:cNvPicPr>
          <p:nvPr/>
        </p:nvPicPr>
        <p:blipFill>
          <a:blip r:embed="rId3"/>
          <a:srcRect l="-1162" t="54516" r="1162" b="-79"/>
          <a:stretch>
            <a:fillRect/>
          </a:stretch>
        </p:blipFill>
        <p:spPr>
          <a:xfrm>
            <a:off x="5878830" y="1270635"/>
            <a:ext cx="4234815" cy="55873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43512B8-7E87-4E3B-B98F-819D2E020165}"/>
              </a:ext>
            </a:extLst>
          </p:cNvPr>
          <p:cNvSpPr/>
          <p:nvPr/>
        </p:nvSpPr>
        <p:spPr>
          <a:xfrm>
            <a:off x="3581402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189" y="1824454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2.3 Question 2</a:t>
            </a:r>
            <a:br>
              <a:rPr lang="en-US" altLang="zh-CN" dirty="0"/>
            </a:br>
            <a:br>
              <a:rPr lang="zh-CN" altLang="en-US" dirty="0"/>
            </a:b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231016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zh-cn" dirty="0"/>
          </a:p>
        </p:txBody>
      </p:sp>
      <p:pic>
        <p:nvPicPr>
          <p:cNvPr id="3" name="图片 2" descr="图表, 条形图&#10;&#10;描述已自动生成">
            <a:extLst>
              <a:ext uri="{FF2B5EF4-FFF2-40B4-BE49-F238E27FC236}">
                <a16:creationId xmlns:a16="http://schemas.microsoft.com/office/drawing/2014/main" id="{F559B077-A45E-414C-A4F4-12CAEC557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26" y="1736459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6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E5064C-0C77-40EF-B78A-227F2C923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CONTENT</a:t>
            </a:r>
            <a:endParaRPr lang="zh-cn" dirty="0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7AA58DEE-EFEF-45D6-A37E-504414D7DF0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859794352"/>
              </p:ext>
            </p:extLst>
          </p:nvPr>
        </p:nvGraphicFramePr>
        <p:xfrm>
          <a:off x="638986" y="1470025"/>
          <a:ext cx="10904865" cy="4706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08704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zh-cn" dirty="0"/>
          </a:p>
        </p:txBody>
      </p:sp>
      <p:pic>
        <p:nvPicPr>
          <p:cNvPr id="3" name="图片 2" descr="图表, 直方图&#10;&#10;描述已自动生成">
            <a:extLst>
              <a:ext uri="{FF2B5EF4-FFF2-40B4-BE49-F238E27FC236}">
                <a16:creationId xmlns:a16="http://schemas.microsoft.com/office/drawing/2014/main" id="{C965773D-B819-449A-BCB7-76A3FB63C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4" y="1723848"/>
            <a:ext cx="5829534" cy="437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341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zh-cn" dirty="0"/>
          </a:p>
        </p:txBody>
      </p:sp>
      <p:pic>
        <p:nvPicPr>
          <p:cNvPr id="3" name="图片 2" descr="图表, 条形图&#10;&#10;描述已自动生成">
            <a:extLst>
              <a:ext uri="{FF2B5EF4-FFF2-40B4-BE49-F238E27FC236}">
                <a16:creationId xmlns:a16="http://schemas.microsoft.com/office/drawing/2014/main" id="{87476425-ED11-42AA-BAED-D69AA8D5F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22" y="1814539"/>
            <a:ext cx="5551298" cy="416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817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zh-cn" dirty="0"/>
          </a:p>
        </p:txBody>
      </p:sp>
      <p:pic>
        <p:nvPicPr>
          <p:cNvPr id="3" name="图片 2" descr="图表, 条形图&#10;&#10;描述已自动生成">
            <a:extLst>
              <a:ext uri="{FF2B5EF4-FFF2-40B4-BE49-F238E27FC236}">
                <a16:creationId xmlns:a16="http://schemas.microsoft.com/office/drawing/2014/main" id="{E98FE273-2504-4ACC-B3EA-FFF119D5F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34" y="16916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316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zh-cn" dirty="0"/>
          </a:p>
        </p:txBody>
      </p:sp>
      <p:pic>
        <p:nvPicPr>
          <p:cNvPr id="3" name="图片 2" descr="图表, 条形图&#10;&#10;描述已自动生成">
            <a:extLst>
              <a:ext uri="{FF2B5EF4-FFF2-40B4-BE49-F238E27FC236}">
                <a16:creationId xmlns:a16="http://schemas.microsoft.com/office/drawing/2014/main" id="{695230EC-5666-4389-81F9-523EF233F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57987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05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zh-cn" dirty="0"/>
          </a:p>
        </p:txBody>
      </p:sp>
      <p:pic>
        <p:nvPicPr>
          <p:cNvPr id="3" name="图片 2" descr="图表, 直方图&#10;&#10;描述已自动生成">
            <a:extLst>
              <a:ext uri="{FF2B5EF4-FFF2-40B4-BE49-F238E27FC236}">
                <a16:creationId xmlns:a16="http://schemas.microsoft.com/office/drawing/2014/main" id="{B3AB5533-A59B-4C6F-99D7-9CEF55E1E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66115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60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zh-cn" dirty="0"/>
          </a:p>
        </p:txBody>
      </p:sp>
      <p:pic>
        <p:nvPicPr>
          <p:cNvPr id="3" name="图片 2" descr="图表, 条形图&#10;&#10;描述已自动生成">
            <a:extLst>
              <a:ext uri="{FF2B5EF4-FFF2-40B4-BE49-F238E27FC236}">
                <a16:creationId xmlns:a16="http://schemas.microsoft.com/office/drawing/2014/main" id="{E2931523-C197-4B21-A3A0-246C1425E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65099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18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zh-cn" dirty="0"/>
          </a:p>
        </p:txBody>
      </p:sp>
      <p:pic>
        <p:nvPicPr>
          <p:cNvPr id="3" name="图片 2" descr="图表, 条形图&#10;&#10;描述已自动生成">
            <a:extLst>
              <a:ext uri="{FF2B5EF4-FFF2-40B4-BE49-F238E27FC236}">
                <a16:creationId xmlns:a16="http://schemas.microsoft.com/office/drawing/2014/main" id="{5CF1D8B7-C6D1-4445-B728-297523C0E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60019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415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zh-cn" dirty="0"/>
          </a:p>
        </p:txBody>
      </p:sp>
      <p:pic>
        <p:nvPicPr>
          <p:cNvPr id="3" name="图片 2" descr="图表, 条形图&#10;&#10;描述已自动生成">
            <a:extLst>
              <a:ext uri="{FF2B5EF4-FFF2-40B4-BE49-F238E27FC236}">
                <a16:creationId xmlns:a16="http://schemas.microsoft.com/office/drawing/2014/main" id="{9E260D10-EF50-4B13-B1E4-E1B989297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82371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005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zh-cn" dirty="0"/>
          </a:p>
        </p:txBody>
      </p:sp>
      <p:pic>
        <p:nvPicPr>
          <p:cNvPr id="4" name="图片 3" descr="图表, 条形图&#10;&#10;描述已自动生成">
            <a:extLst>
              <a:ext uri="{FF2B5EF4-FFF2-40B4-BE49-F238E27FC236}">
                <a16:creationId xmlns:a16="http://schemas.microsoft.com/office/drawing/2014/main" id="{5BFBFB06-7036-4192-8E53-B9FD232D9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65099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27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43512B8-7E87-4E3B-B98F-819D2E020165}"/>
              </a:ext>
            </a:extLst>
          </p:cNvPr>
          <p:cNvSpPr/>
          <p:nvPr/>
        </p:nvSpPr>
        <p:spPr>
          <a:xfrm>
            <a:off x="4541984" y="0"/>
            <a:ext cx="7650016" cy="6857999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771" y="765043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2.4 Further questions</a:t>
            </a:r>
            <a:br>
              <a:rPr lang="en-US" altLang="zh-CN" dirty="0"/>
            </a:br>
            <a:br>
              <a:rPr lang="zh-CN" altLang="en-US" dirty="0"/>
            </a:br>
            <a:endParaRPr lang="zh-cn" dirty="0"/>
          </a:p>
        </p:txBody>
      </p:sp>
      <p:pic>
        <p:nvPicPr>
          <p:cNvPr id="7" name="图片占位符 7">
            <a:extLst>
              <a:ext uri="{FF2B5EF4-FFF2-40B4-BE49-F238E27FC236}">
                <a16:creationId xmlns:a16="http://schemas.microsoft.com/office/drawing/2014/main" id="{74BBCB1F-B78A-4A9A-8B30-E46D84C4C2A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2729" r="21729"/>
          <a:stretch/>
        </p:blipFill>
        <p:spPr>
          <a:xfrm>
            <a:off x="-666384" y="765043"/>
            <a:ext cx="5643155" cy="5715000"/>
          </a:xfrm>
        </p:spPr>
      </p:pic>
      <p:sp>
        <p:nvSpPr>
          <p:cNvPr id="8" name="内容占位符 22">
            <a:extLst>
              <a:ext uri="{FF2B5EF4-FFF2-40B4-BE49-F238E27FC236}">
                <a16:creationId xmlns:a16="http://schemas.microsoft.com/office/drawing/2014/main" id="{7C08D78A-8B8E-4A1F-9E92-4CCF0FEE8775}"/>
              </a:ext>
            </a:extLst>
          </p:cNvPr>
          <p:cNvSpPr txBox="1">
            <a:spLocks/>
          </p:cNvSpPr>
          <p:nvPr/>
        </p:nvSpPr>
        <p:spPr>
          <a:xfrm>
            <a:off x="5153066" y="1769918"/>
            <a:ext cx="6134694" cy="491172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2.4.1 How does design load change over time?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2.4.2 How do structure kind and type change over time?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2.4.3 Is design load correlated with structure type and design type?</a:t>
            </a:r>
            <a:endParaRPr lang="zh-cn" dirty="0">
              <a:solidFill>
                <a:schemeClr val="bg1"/>
              </a:solidFill>
            </a:endParaRPr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54961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208633"/>
            <a:ext cx="5316071" cy="583800"/>
          </a:xfrm>
        </p:spPr>
        <p:txBody>
          <a:bodyPr rtlCol="0"/>
          <a:lstStyle/>
          <a:p>
            <a:r>
              <a:rPr lang="en-US" altLang="zh-CN" sz="3200" dirty="0"/>
              <a:t>1. Project Background</a:t>
            </a:r>
            <a:br>
              <a:rPr lang="zh-CN" altLang="en-US" dirty="0"/>
            </a:br>
            <a:endParaRPr 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BEB3A5-2FC8-4AD8-8BB4-F7837CBF0E1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19415" y="2769948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Goal of the project</a:t>
            </a:r>
          </a:p>
          <a:p>
            <a:pPr rtl="0"/>
            <a:r>
              <a:rPr lang="en-US" altLang="zh-CN" dirty="0"/>
              <a:t>Database and working environment of the project</a:t>
            </a:r>
            <a:endParaRPr lang="zh-cn" dirty="0"/>
          </a:p>
        </p:txBody>
      </p:sp>
      <p:pic>
        <p:nvPicPr>
          <p:cNvPr id="7" name="图片占位符 6" descr="大城市景色">
            <a:extLst>
              <a:ext uri="{FF2B5EF4-FFF2-40B4-BE49-F238E27FC236}">
                <a16:creationId xmlns:a16="http://schemas.microsoft.com/office/drawing/2014/main" id="{E04F9018-8C84-43AA-B858-C90C833AD4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1A4F9BF-AAE7-4720-9588-C716B55C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576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43512B8-7E87-4E3B-B98F-819D2E020165}"/>
              </a:ext>
            </a:extLst>
          </p:cNvPr>
          <p:cNvSpPr/>
          <p:nvPr/>
        </p:nvSpPr>
        <p:spPr>
          <a:xfrm>
            <a:off x="1087120" y="1459209"/>
            <a:ext cx="11104880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760" y="2375267"/>
            <a:ext cx="10515599" cy="2107466"/>
          </a:xfrm>
        </p:spPr>
        <p:txBody>
          <a:bodyPr rtlCol="0"/>
          <a:lstStyle/>
          <a:p>
            <a:r>
              <a:rPr lang="en-US" altLang="zh-CN" sz="3200" dirty="0">
                <a:solidFill>
                  <a:schemeClr val="bg1"/>
                </a:solidFill>
              </a:rPr>
              <a:t>2.4.1 How does design load change over time?</a:t>
            </a:r>
            <a:br>
              <a:rPr lang="en-US" altLang="zh-CN" sz="3200" dirty="0">
                <a:solidFill>
                  <a:schemeClr val="bg1"/>
                </a:solidFill>
              </a:rPr>
            </a:br>
            <a:br>
              <a:rPr lang="en-US" altLang="zh-CN" dirty="0"/>
            </a:br>
            <a:br>
              <a:rPr lang="zh-CN" altLang="en-US" dirty="0"/>
            </a:b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6691997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2.4.1 How Does Design Load Change over Time?</a:t>
            </a:r>
            <a:endParaRPr lang="zh-cn" dirty="0"/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0A57510C-9AAC-4695-9FCA-5E93086753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4835559"/>
              </p:ext>
            </p:extLst>
          </p:nvPr>
        </p:nvGraphicFramePr>
        <p:xfrm>
          <a:off x="332510" y="1686703"/>
          <a:ext cx="6878782" cy="4818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B74AD014-E921-4A00-9137-62BDBC97F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2764" y="1546249"/>
            <a:ext cx="3741087" cy="242827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F5293A8-8FD6-493C-979F-18541A743BD4}"/>
              </a:ext>
            </a:extLst>
          </p:cNvPr>
          <p:cNvSpPr txBox="1"/>
          <p:nvPr/>
        </p:nvSpPr>
        <p:spPr>
          <a:xfrm>
            <a:off x="7802764" y="4222699"/>
            <a:ext cx="41953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0" i="0" dirty="0">
                <a:solidFill>
                  <a:srgbClr val="202124"/>
                </a:solidFill>
                <a:effectLst/>
                <a:latin typeface="Google Sans"/>
              </a:rPr>
              <a:t>Pearson correlation coefficient</a:t>
            </a:r>
          </a:p>
          <a:p>
            <a:pPr algn="ctr"/>
            <a:r>
              <a:rPr lang="en-US" altLang="zh-CN" sz="2400" i="1" dirty="0">
                <a:solidFill>
                  <a:srgbClr val="202124"/>
                </a:solidFill>
                <a:latin typeface="Google Sans"/>
              </a:rPr>
              <a:t>r</a:t>
            </a:r>
            <a:r>
              <a:rPr lang="en-US" altLang="zh-CN" sz="2400" dirty="0">
                <a:solidFill>
                  <a:srgbClr val="202124"/>
                </a:solidFill>
                <a:latin typeface="Google Sans"/>
              </a:rPr>
              <a:t> = 0.86 &gt; 0.75</a:t>
            </a:r>
          </a:p>
          <a:p>
            <a:pPr algn="ctr"/>
            <a:r>
              <a:rPr lang="en-US" altLang="zh-CN" sz="2400" dirty="0">
                <a:solidFill>
                  <a:srgbClr val="202124"/>
                </a:solidFill>
                <a:latin typeface="Google Sans"/>
              </a:rPr>
              <a:t>very good correlation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F20DE22-C2AF-401B-BA08-E725DE2C1577}"/>
              </a:ext>
            </a:extLst>
          </p:cNvPr>
          <p:cNvSpPr txBox="1"/>
          <p:nvPr/>
        </p:nvSpPr>
        <p:spPr>
          <a:xfrm>
            <a:off x="6867600" y="6135376"/>
            <a:ext cx="687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02124"/>
                </a:solidFill>
                <a:latin typeface="Google Sans"/>
              </a:rPr>
              <a:t>Year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10066A6-4299-4881-941E-D7B4163545BB}"/>
              </a:ext>
            </a:extLst>
          </p:cNvPr>
          <p:cNvSpPr txBox="1"/>
          <p:nvPr/>
        </p:nvSpPr>
        <p:spPr>
          <a:xfrm>
            <a:off x="-11181" y="1348149"/>
            <a:ext cx="22953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rgbClr val="202124"/>
                </a:solidFill>
                <a:latin typeface="Google Sans"/>
              </a:rPr>
              <a:t>Design Load (Metric Unit)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635289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43512B8-7E87-4E3B-B98F-819D2E020165}"/>
              </a:ext>
            </a:extLst>
          </p:cNvPr>
          <p:cNvSpPr/>
          <p:nvPr/>
        </p:nvSpPr>
        <p:spPr>
          <a:xfrm>
            <a:off x="1087120" y="1459209"/>
            <a:ext cx="11104880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880" y="1938387"/>
            <a:ext cx="10515599" cy="2107466"/>
          </a:xfrm>
        </p:spPr>
        <p:txBody>
          <a:bodyPr rtlCol="0"/>
          <a:lstStyle/>
          <a:p>
            <a:r>
              <a:rPr lang="en-US" altLang="zh-CN" sz="3200" dirty="0">
                <a:solidFill>
                  <a:schemeClr val="bg1"/>
                </a:solidFill>
              </a:rPr>
              <a:t>2.4.2 </a:t>
            </a:r>
            <a:r>
              <a:rPr lang="en-US" altLang="zh-CN" sz="2800" dirty="0"/>
              <a:t>How Does Structure Kind Change over Time?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5007010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2.4.2 How Does Structure Kind Change over Time?</a:t>
            </a:r>
            <a:endParaRPr lang="zh-cn" dirty="0"/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CD190EF3-58C6-4BAD-A487-F833914E25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2026365"/>
              </p:ext>
            </p:extLst>
          </p:nvPr>
        </p:nvGraphicFramePr>
        <p:xfrm>
          <a:off x="342899" y="1288473"/>
          <a:ext cx="11481955" cy="51964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6789F69-D8A5-4B7E-AE88-CA1ED920C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664588"/>
              </p:ext>
            </p:extLst>
          </p:nvPr>
        </p:nvGraphicFramePr>
        <p:xfrm>
          <a:off x="9258302" y="1759981"/>
          <a:ext cx="2590799" cy="4724960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263236">
                  <a:extLst>
                    <a:ext uri="{9D8B030D-6E8A-4147-A177-3AD203B41FA5}">
                      <a16:colId xmlns:a16="http://schemas.microsoft.com/office/drawing/2014/main" val="311816249"/>
                    </a:ext>
                  </a:extLst>
                </a:gridCol>
                <a:gridCol w="2327563">
                  <a:extLst>
                    <a:ext uri="{9D8B030D-6E8A-4147-A177-3AD203B41FA5}">
                      <a16:colId xmlns:a16="http://schemas.microsoft.com/office/drawing/2014/main" val="2673711686"/>
                    </a:ext>
                  </a:extLst>
                </a:gridCol>
              </a:tblGrid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Other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07671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Concrete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257468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Concrete continuous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289020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Steel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443690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Steel continuous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518403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Prestressed concrete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1286657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6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Prestressed concrete continuous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756818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7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Wood or Timber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624062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</a:t>
                      </a:r>
                      <a:endParaRPr lang="en-US" altLang="zh-CN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Masonry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560087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Aluminum, Wrought Iron, or Cast Iron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867843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54335885-173F-49F5-A882-5C5EA869EF02}"/>
              </a:ext>
            </a:extLst>
          </p:cNvPr>
          <p:cNvSpPr txBox="1"/>
          <p:nvPr/>
        </p:nvSpPr>
        <p:spPr>
          <a:xfrm>
            <a:off x="221673" y="1277974"/>
            <a:ext cx="2590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Design Load (Metric Unit)</a:t>
            </a:r>
            <a:endParaRPr lang="zh-CN" altLang="en-US" sz="18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336C986-6169-4257-9E4D-E226B3BEC8C7}"/>
              </a:ext>
            </a:extLst>
          </p:cNvPr>
          <p:cNvSpPr txBox="1"/>
          <p:nvPr/>
        </p:nvSpPr>
        <p:spPr>
          <a:xfrm>
            <a:off x="6581008" y="1277974"/>
            <a:ext cx="2160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Structure Kind Ratio</a:t>
            </a:r>
            <a:endParaRPr lang="zh-CN" altLang="en-US" sz="18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BE6CCB4-A945-4716-94F7-F7D941E38ED8}"/>
              </a:ext>
            </a:extLst>
          </p:cNvPr>
          <p:cNvSpPr txBox="1"/>
          <p:nvPr/>
        </p:nvSpPr>
        <p:spPr>
          <a:xfrm>
            <a:off x="7419702" y="6374560"/>
            <a:ext cx="1062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Year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4410297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2.4.2 How Does Structure Type Change over Time?</a:t>
            </a:r>
            <a:endParaRPr lang="zh-cn" dirty="0"/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F0A3338C-167F-41D9-BA3E-C2ECCA7EC5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5425555"/>
              </p:ext>
            </p:extLst>
          </p:nvPr>
        </p:nvGraphicFramePr>
        <p:xfrm>
          <a:off x="363682" y="1423555"/>
          <a:ext cx="11430000" cy="4951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6845658-2C72-45D7-9BB4-09947A0296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903653"/>
              </p:ext>
            </p:extLst>
          </p:nvPr>
        </p:nvGraphicFramePr>
        <p:xfrm>
          <a:off x="8414904" y="1423555"/>
          <a:ext cx="3378778" cy="4748649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314735">
                  <a:extLst>
                    <a:ext uri="{9D8B030D-6E8A-4147-A177-3AD203B41FA5}">
                      <a16:colId xmlns:a16="http://schemas.microsoft.com/office/drawing/2014/main" val="4171778395"/>
                    </a:ext>
                  </a:extLst>
                </a:gridCol>
                <a:gridCol w="3064043">
                  <a:extLst>
                    <a:ext uri="{9D8B030D-6E8A-4147-A177-3AD203B41FA5}">
                      <a16:colId xmlns:a16="http://schemas.microsoft.com/office/drawing/2014/main" val="2229190688"/>
                    </a:ext>
                  </a:extLst>
                </a:gridCol>
              </a:tblGrid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Other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357763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Slab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350034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Stringer/Multi-beam or Girder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413624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Girder and </a:t>
                      </a:r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Floorbeam</a:t>
                      </a: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 System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624599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Tee Beam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67495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Box Beam or Girders - Multiple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072044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6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Box Beam or Girders - Single or Spread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970279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7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Frame (except frame culverts)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196160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Orthotropic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5784376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Truss - Deck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542450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Truss - Thru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88685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11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Arch - Deck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735695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Arch - Thru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433201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13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Suspension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073826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14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Stayed Girder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096063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15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Movable - Lift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246656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16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Movable - Bascule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935233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17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Movable - Swing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482355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18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Tunnel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413539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19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Culvert (includes frame culverts)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928180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Mixed types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784267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21</a:t>
                      </a:r>
                      <a:endParaRPr lang="en-US" altLang="zh-CN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Segmental Box Girder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4293049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22</a:t>
                      </a:r>
                      <a:endParaRPr lang="en-US" altLang="zh-CN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Channel Beam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319108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27F3C2BD-05B9-441B-AFBD-BC0E198A0DBC}"/>
              </a:ext>
            </a:extLst>
          </p:cNvPr>
          <p:cNvSpPr txBox="1"/>
          <p:nvPr/>
        </p:nvSpPr>
        <p:spPr>
          <a:xfrm>
            <a:off x="3657600" y="12388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Design Load (Metric Unit)</a:t>
            </a:r>
            <a:endParaRPr lang="zh-CN" altLang="en-US" sz="1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EB3D84F-6364-44D8-B378-1CCEFF10D6B9}"/>
              </a:ext>
            </a:extLst>
          </p:cNvPr>
          <p:cNvSpPr txBox="1"/>
          <p:nvPr/>
        </p:nvSpPr>
        <p:spPr>
          <a:xfrm>
            <a:off x="-422130" y="1251906"/>
            <a:ext cx="3402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Structure Type Ratio</a:t>
            </a:r>
            <a:endParaRPr lang="zh-CN" altLang="en-US" sz="18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E43FA50-F550-4194-BE89-173D089AB553}"/>
              </a:ext>
            </a:extLst>
          </p:cNvPr>
          <p:cNvSpPr txBox="1"/>
          <p:nvPr/>
        </p:nvSpPr>
        <p:spPr>
          <a:xfrm>
            <a:off x="6888479" y="6361543"/>
            <a:ext cx="1062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Year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4888919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43512B8-7E87-4E3B-B98F-819D2E020165}"/>
              </a:ext>
            </a:extLst>
          </p:cNvPr>
          <p:cNvSpPr/>
          <p:nvPr/>
        </p:nvSpPr>
        <p:spPr>
          <a:xfrm>
            <a:off x="1087120" y="1459209"/>
            <a:ext cx="11104880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880" y="1887587"/>
            <a:ext cx="10515599" cy="2107466"/>
          </a:xfrm>
        </p:spPr>
        <p:txBody>
          <a:bodyPr rtlCol="0"/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1"/>
                </a:solidFill>
              </a:rPr>
              <a:t>2.4.3 </a:t>
            </a:r>
            <a:r>
              <a:rPr lang="en-US" altLang="zh-CN" sz="2800" dirty="0">
                <a:solidFill>
                  <a:schemeClr val="bg1"/>
                </a:solidFill>
              </a:rPr>
              <a:t>Is design load correlated with structure type 	  and design type?</a:t>
            </a:r>
            <a:endParaRPr lang="zh-cn" altLang="zh-C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6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2.4.3.a </a:t>
            </a:r>
            <a:r>
              <a:rPr lang="en-US" altLang="zh-CN" dirty="0">
                <a:solidFill>
                  <a:schemeClr val="bg1"/>
                </a:solidFill>
              </a:rPr>
              <a:t>design load vs structure type</a:t>
            </a:r>
            <a:endParaRPr lang="zh-cn" dirty="0"/>
          </a:p>
        </p:txBody>
      </p:sp>
      <p:pic>
        <p:nvPicPr>
          <p:cNvPr id="4" name="图片 3" descr="图表, 条形图&#10;&#10;描述已自动生成">
            <a:extLst>
              <a:ext uri="{FF2B5EF4-FFF2-40B4-BE49-F238E27FC236}">
                <a16:creationId xmlns:a16="http://schemas.microsoft.com/office/drawing/2014/main" id="{FAB50BDD-6D65-4F75-8391-1D5B7FD87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14" y="167131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80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2.4.3.b </a:t>
            </a:r>
            <a:r>
              <a:rPr lang="en-US" altLang="zh-CN" dirty="0">
                <a:solidFill>
                  <a:schemeClr val="bg1"/>
                </a:solidFill>
              </a:rPr>
              <a:t>design load vs design type</a:t>
            </a:r>
            <a:endParaRPr lang="zh-cn" dirty="0"/>
          </a:p>
        </p:txBody>
      </p:sp>
      <p:pic>
        <p:nvPicPr>
          <p:cNvPr id="3" name="图片 2" descr="图表, 直方图&#10;&#10;描述已自动生成">
            <a:extLst>
              <a:ext uri="{FF2B5EF4-FFF2-40B4-BE49-F238E27FC236}">
                <a16:creationId xmlns:a16="http://schemas.microsoft.com/office/drawing/2014/main" id="{33E03B2A-E688-4F62-8725-D43D823F2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47" y="1549401"/>
            <a:ext cx="6265333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2659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200" dirty="0"/>
              <a:t>3. </a:t>
            </a:r>
            <a:r>
              <a:rPr lang="en-US" altLang="zh-CN" sz="2800" dirty="0"/>
              <a:t>Further work</a:t>
            </a:r>
            <a:br>
              <a:rPr lang="zh-CN" altLang="en-US" dirty="0"/>
            </a:br>
            <a:endParaRPr 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BEB3A5-2FC8-4AD8-8BB4-F7837CBF0E1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 Website</a:t>
            </a:r>
            <a:endParaRPr lang="zh-cn" dirty="0"/>
          </a:p>
        </p:txBody>
      </p:sp>
      <p:pic>
        <p:nvPicPr>
          <p:cNvPr id="7" name="图片占位符 6" descr="大城市景色">
            <a:extLst>
              <a:ext uri="{FF2B5EF4-FFF2-40B4-BE49-F238E27FC236}">
                <a16:creationId xmlns:a16="http://schemas.microsoft.com/office/drawing/2014/main" id="{E04F9018-8C84-43AA-B858-C90C833AD4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1A4F9BF-AAE7-4720-9588-C716B55C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402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3. Website</a:t>
            </a:r>
            <a:endParaRPr lang="en-US" altLang="zh-CN" dirty="0"/>
          </a:p>
        </p:txBody>
      </p:sp>
      <p:pic>
        <p:nvPicPr>
          <p:cNvPr id="2" name="website introduction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76099" y="1437435"/>
            <a:ext cx="7839801" cy="4937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1. Project Background</a:t>
            </a:r>
            <a:endParaRPr lang="zh-cn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4140218A-1506-4456-B536-34AD67127CB3}"/>
              </a:ext>
            </a:extLst>
          </p:cNvPr>
          <p:cNvSpPr txBox="1">
            <a:spLocks/>
          </p:cNvSpPr>
          <p:nvPr/>
        </p:nvSpPr>
        <p:spPr>
          <a:xfrm>
            <a:off x="538973" y="1540176"/>
            <a:ext cx="6033248" cy="744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292C48"/>
                </a:solidFill>
              </a:rPr>
              <a:t>1.1 Goal of the project</a:t>
            </a: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E4B81A6C-61A3-447B-A94E-ED1C99C0F40B}"/>
              </a:ext>
            </a:extLst>
          </p:cNvPr>
          <p:cNvSpPr txBox="1">
            <a:spLocks/>
          </p:cNvSpPr>
          <p:nvPr/>
        </p:nvSpPr>
        <p:spPr>
          <a:xfrm>
            <a:off x="1233737" y="2067958"/>
            <a:ext cx="9715790" cy="34692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The project aims to study the recorded data of the </a:t>
            </a:r>
            <a:r>
              <a:rPr lang="en-US" altLang="zh-CN" dirty="0">
                <a:solidFill>
                  <a:srgbClr val="FF0000"/>
                </a:solidFill>
              </a:rPr>
              <a:t>Structure Inventory and Appraisal of the US Bridges </a:t>
            </a:r>
            <a:r>
              <a:rPr lang="en-US" altLang="zh-CN" dirty="0">
                <a:solidFill>
                  <a:srgbClr val="292C48"/>
                </a:solidFill>
              </a:rPr>
              <a:t>and tries to find out some interesting hidden information from the data.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6334214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200" dirty="0"/>
              <a:t>4. </a:t>
            </a:r>
            <a:r>
              <a:rPr lang="en-US" altLang="zh-CN" sz="2800" dirty="0"/>
              <a:t>Performance evaluation</a:t>
            </a:r>
            <a:br>
              <a:rPr lang="zh-CN" altLang="en-US" dirty="0"/>
            </a:br>
            <a:endParaRPr 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BEB3A5-2FC8-4AD8-8BB4-F7837CBF0E1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Creating Indexes and small tables</a:t>
            </a:r>
          </a:p>
          <a:p>
            <a:pPr rtl="0"/>
            <a:r>
              <a:rPr lang="en-US" altLang="zh-CN" dirty="0"/>
              <a:t>PCC Algorithm</a:t>
            </a:r>
            <a:endParaRPr lang="zh-cn" dirty="0"/>
          </a:p>
        </p:txBody>
      </p:sp>
      <p:pic>
        <p:nvPicPr>
          <p:cNvPr id="7" name="图片占位符 6" descr="大城市景色">
            <a:extLst>
              <a:ext uri="{FF2B5EF4-FFF2-40B4-BE49-F238E27FC236}">
                <a16:creationId xmlns:a16="http://schemas.microsoft.com/office/drawing/2014/main" id="{E04F9018-8C84-43AA-B858-C90C833AD4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1A4F9BF-AAE7-4720-9588-C716B55C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3197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Creating Indexes and</a:t>
            </a:r>
            <a:r>
              <a:rPr lang="zh-CN" altLang="en-US" dirty="0"/>
              <a:t> </a:t>
            </a:r>
            <a:r>
              <a:rPr lang="en-US" altLang="zh-CN" dirty="0"/>
              <a:t>small tables</a:t>
            </a:r>
            <a:endParaRPr lang="zh-cn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C90269D8-039B-4408-B4A4-9EB24A555A22}"/>
              </a:ext>
            </a:extLst>
          </p:cNvPr>
          <p:cNvSpPr txBox="1">
            <a:spLocks/>
          </p:cNvSpPr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75A7297E-1BEF-415B-A2DF-06BDD34415EB}"/>
              </a:ext>
            </a:extLst>
          </p:cNvPr>
          <p:cNvSpPr txBox="1">
            <a:spLocks/>
          </p:cNvSpPr>
          <p:nvPr/>
        </p:nvSpPr>
        <p:spPr>
          <a:xfrm>
            <a:off x="4417933" y="2217990"/>
            <a:ext cx="8014447" cy="29687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292C48"/>
                </a:solidFill>
              </a:rPr>
              <a:t>a small table “</a:t>
            </a:r>
            <a:r>
              <a:rPr lang="en-US" altLang="zh-CN" dirty="0" err="1">
                <a:solidFill>
                  <a:srgbClr val="FF0000"/>
                </a:solidFill>
              </a:rPr>
              <a:t>website_database</a:t>
            </a:r>
            <a:r>
              <a:rPr lang="en-US" altLang="zh-CN" dirty="0">
                <a:solidFill>
                  <a:srgbClr val="292C48"/>
                </a:solidFill>
              </a:rPr>
              <a:t>” is created.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some 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indexes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are added to this table.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4326FF8-0269-4030-9F56-198D58B3D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33" y="2780376"/>
            <a:ext cx="3896600" cy="2301500"/>
          </a:xfrm>
          <a:prstGeom prst="rect">
            <a:avLst/>
          </a:prstGeom>
        </p:spPr>
      </p:pic>
      <p:sp>
        <p:nvSpPr>
          <p:cNvPr id="8" name="标题 2">
            <a:extLst>
              <a:ext uri="{FF2B5EF4-FFF2-40B4-BE49-F238E27FC236}">
                <a16:creationId xmlns:a16="http://schemas.microsoft.com/office/drawing/2014/main" id="{6728613C-A60E-4E56-B042-C1C4EC7606F0}"/>
              </a:ext>
            </a:extLst>
          </p:cNvPr>
          <p:cNvSpPr txBox="1">
            <a:spLocks/>
          </p:cNvSpPr>
          <p:nvPr/>
        </p:nvSpPr>
        <p:spPr>
          <a:xfrm>
            <a:off x="367851" y="1110752"/>
            <a:ext cx="9779114" cy="14323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92C48"/>
                </a:solidFill>
              </a:rPr>
              <a:t>To improve the searching speed of the website:</a:t>
            </a:r>
          </a:p>
        </p:txBody>
      </p:sp>
    </p:spTree>
    <p:extLst>
      <p:ext uri="{BB962C8B-B14F-4D97-AF65-F5344CB8AC3E}">
        <p14:creationId xmlns:p14="http://schemas.microsoft.com/office/powerpoint/2010/main" val="20223301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4.1 Creating Indexes and</a:t>
            </a:r>
            <a:r>
              <a:rPr lang="zh-CN" altLang="en-US" dirty="0"/>
              <a:t> </a:t>
            </a:r>
            <a:r>
              <a:rPr lang="en-US" altLang="zh-CN" dirty="0"/>
              <a:t>small tables</a:t>
            </a:r>
            <a:endParaRPr lang="zh-cn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C90269D8-039B-4408-B4A4-9EB24A555A22}"/>
              </a:ext>
            </a:extLst>
          </p:cNvPr>
          <p:cNvSpPr txBox="1">
            <a:spLocks/>
          </p:cNvSpPr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596EBFF1-B5D3-4504-B2C1-B0ADFBC099CE}"/>
              </a:ext>
            </a:extLst>
          </p:cNvPr>
          <p:cNvSpPr txBox="1">
            <a:spLocks/>
          </p:cNvSpPr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Searching speed test: (test in MySQL)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46380F7A-7A09-4A6C-BD7A-1ECFDB93D83D}"/>
              </a:ext>
            </a:extLst>
          </p:cNvPr>
          <p:cNvSpPr txBox="1">
            <a:spLocks/>
          </p:cNvSpPr>
          <p:nvPr/>
        </p:nvSpPr>
        <p:spPr>
          <a:xfrm>
            <a:off x="489908" y="2225592"/>
            <a:ext cx="1788160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Test script: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8CA2BCC5-9AF5-42C3-8367-62B9974E40B7}"/>
              </a:ext>
            </a:extLst>
          </p:cNvPr>
          <p:cNvSpPr txBox="1">
            <a:spLocks/>
          </p:cNvSpPr>
          <p:nvPr/>
        </p:nvSpPr>
        <p:spPr>
          <a:xfrm>
            <a:off x="489908" y="4489482"/>
            <a:ext cx="145734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Result: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AFE37D2-DB17-48D6-9CA9-5A6F534CE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320" y="3013119"/>
            <a:ext cx="9454042" cy="9159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0BF288-C6CC-40D4-8A22-95BE51550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13" y="5314619"/>
            <a:ext cx="11162228" cy="560371"/>
          </a:xfrm>
          <a:prstGeom prst="rect">
            <a:avLst/>
          </a:prstGeom>
        </p:spPr>
      </p:pic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AA2D0E8-51FB-4D47-AD46-517D5E2189E6}"/>
              </a:ext>
            </a:extLst>
          </p:cNvPr>
          <p:cNvSpPr/>
          <p:nvPr/>
        </p:nvSpPr>
        <p:spPr>
          <a:xfrm>
            <a:off x="10472851" y="5626198"/>
            <a:ext cx="1328790" cy="18655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1A02D02-FF91-4CCC-B91F-2BFE51C56E7C}"/>
              </a:ext>
            </a:extLst>
          </p:cNvPr>
          <p:cNvSpPr/>
          <p:nvPr/>
        </p:nvSpPr>
        <p:spPr>
          <a:xfrm>
            <a:off x="10472850" y="5353740"/>
            <a:ext cx="1328789" cy="2133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0709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PCC Algorithm</a:t>
            </a:r>
            <a:endParaRPr lang="zh-cn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C90269D8-039B-4408-B4A4-9EB24A555A22}"/>
              </a:ext>
            </a:extLst>
          </p:cNvPr>
          <p:cNvSpPr txBox="1">
            <a:spLocks/>
          </p:cNvSpPr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596EBFF1-B5D3-4504-B2C1-B0ADFBC099CE}"/>
              </a:ext>
            </a:extLst>
          </p:cNvPr>
          <p:cNvSpPr txBox="1">
            <a:spLocks/>
          </p:cNvSpPr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46380F7A-7A09-4A6C-BD7A-1ECFDB93D83D}"/>
              </a:ext>
            </a:extLst>
          </p:cNvPr>
          <p:cNvSpPr txBox="1">
            <a:spLocks/>
          </p:cNvSpPr>
          <p:nvPr/>
        </p:nvSpPr>
        <p:spPr>
          <a:xfrm>
            <a:off x="639413" y="1185187"/>
            <a:ext cx="479503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PCC Algorithm Using Loop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8CA2BCC5-9AF5-42C3-8367-62B9974E40B7}"/>
              </a:ext>
            </a:extLst>
          </p:cNvPr>
          <p:cNvSpPr txBox="1">
            <a:spLocks/>
          </p:cNvSpPr>
          <p:nvPr/>
        </p:nvSpPr>
        <p:spPr>
          <a:xfrm>
            <a:off x="6921332" y="1185187"/>
            <a:ext cx="4561905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PCC Algorithm Without Loop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07A8CBDF-37A9-4EF7-A7CF-989B04D33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821209"/>
            <a:ext cx="4370933" cy="503679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503FB29-52C4-4358-A6C2-0F594F21F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759" y="2189751"/>
            <a:ext cx="4893390" cy="214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050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PCC Algorithm</a:t>
            </a:r>
            <a:endParaRPr lang="zh-cn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C90269D8-039B-4408-B4A4-9EB24A555A22}"/>
              </a:ext>
            </a:extLst>
          </p:cNvPr>
          <p:cNvSpPr txBox="1">
            <a:spLocks/>
          </p:cNvSpPr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596EBFF1-B5D3-4504-B2C1-B0ADFBC099CE}"/>
              </a:ext>
            </a:extLst>
          </p:cNvPr>
          <p:cNvSpPr txBox="1">
            <a:spLocks/>
          </p:cNvSpPr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5055D45A-88EE-4D2B-A1EF-174BDD0F2A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0752412"/>
              </p:ext>
            </p:extLst>
          </p:nvPr>
        </p:nvGraphicFramePr>
        <p:xfrm>
          <a:off x="648149" y="1402774"/>
          <a:ext cx="10895701" cy="4735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24210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PCC Algorithm</a:t>
            </a:r>
            <a:endParaRPr lang="zh-cn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C90269D8-039B-4408-B4A4-9EB24A555A22}"/>
              </a:ext>
            </a:extLst>
          </p:cNvPr>
          <p:cNvSpPr txBox="1">
            <a:spLocks/>
          </p:cNvSpPr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596EBFF1-B5D3-4504-B2C1-B0ADFBC099CE}"/>
              </a:ext>
            </a:extLst>
          </p:cNvPr>
          <p:cNvSpPr txBox="1">
            <a:spLocks/>
          </p:cNvSpPr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46380F7A-7A09-4A6C-BD7A-1ECFDB93D83D}"/>
              </a:ext>
            </a:extLst>
          </p:cNvPr>
          <p:cNvSpPr txBox="1">
            <a:spLocks/>
          </p:cNvSpPr>
          <p:nvPr/>
        </p:nvSpPr>
        <p:spPr>
          <a:xfrm>
            <a:off x="639413" y="1185187"/>
            <a:ext cx="479503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PCC Algorithm Using Loop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8CA2BCC5-9AF5-42C3-8367-62B9974E40B7}"/>
              </a:ext>
            </a:extLst>
          </p:cNvPr>
          <p:cNvSpPr txBox="1">
            <a:spLocks/>
          </p:cNvSpPr>
          <p:nvPr/>
        </p:nvSpPr>
        <p:spPr>
          <a:xfrm>
            <a:off x="6951518" y="1185187"/>
            <a:ext cx="4156364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Result (for 1% of the data)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C81A358-FE91-4A10-8489-D4817BCA1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747" y="2984685"/>
            <a:ext cx="4561905" cy="43809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7A8CBDF-37A9-4EF7-A7CF-989B04D33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13" y="1821209"/>
            <a:ext cx="4370933" cy="503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660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PCC Algorithm</a:t>
            </a:r>
            <a:endParaRPr lang="zh-cn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C90269D8-039B-4408-B4A4-9EB24A555A22}"/>
              </a:ext>
            </a:extLst>
          </p:cNvPr>
          <p:cNvSpPr txBox="1">
            <a:spLocks/>
          </p:cNvSpPr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596EBFF1-B5D3-4504-B2C1-B0ADFBC099CE}"/>
              </a:ext>
            </a:extLst>
          </p:cNvPr>
          <p:cNvSpPr txBox="1">
            <a:spLocks/>
          </p:cNvSpPr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46380F7A-7A09-4A6C-BD7A-1ECFDB93D83D}"/>
              </a:ext>
            </a:extLst>
          </p:cNvPr>
          <p:cNvSpPr txBox="1">
            <a:spLocks/>
          </p:cNvSpPr>
          <p:nvPr/>
        </p:nvSpPr>
        <p:spPr>
          <a:xfrm>
            <a:off x="639413" y="1185187"/>
            <a:ext cx="479503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PCC Algorithm Without Loop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8CA2BCC5-9AF5-42C3-8367-62B9974E40B7}"/>
              </a:ext>
            </a:extLst>
          </p:cNvPr>
          <p:cNvSpPr txBox="1">
            <a:spLocks/>
          </p:cNvSpPr>
          <p:nvPr/>
        </p:nvSpPr>
        <p:spPr>
          <a:xfrm>
            <a:off x="6951518" y="1185187"/>
            <a:ext cx="4156364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Result (for all of the data)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702C3C9-9AA7-4D5C-89E6-140E9BCDA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49" y="2432276"/>
            <a:ext cx="4893390" cy="214985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9AACA58-CCC9-4857-B7D6-D654A3D35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232" y="3309085"/>
            <a:ext cx="5247619" cy="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188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43512B8-7E87-4E3B-B98F-819D2E020165}"/>
              </a:ext>
            </a:extLst>
          </p:cNvPr>
          <p:cNvSpPr/>
          <p:nvPr/>
        </p:nvSpPr>
        <p:spPr>
          <a:xfrm>
            <a:off x="3581400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2730" y="1775149"/>
            <a:ext cx="9090212" cy="1362635"/>
          </a:xfrm>
        </p:spPr>
        <p:txBody>
          <a:bodyPr rtlCol="0"/>
          <a:lstStyle/>
          <a:p>
            <a:r>
              <a:rPr lang="en-US" altLang="zh-CN" sz="3200" dirty="0"/>
              <a:t>5. </a:t>
            </a:r>
            <a:r>
              <a:rPr lang="en-US" altLang="zh-CN" sz="2800" dirty="0"/>
              <a:t>Work assignments &amp; distribution</a:t>
            </a:r>
            <a:br>
              <a:rPr lang="zh-CN" altLang="en-US" dirty="0"/>
            </a:b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8291527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References</a:t>
            </a:r>
            <a:endParaRPr lang="zh-cn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C90269D8-039B-4408-B4A4-9EB24A555A22}"/>
              </a:ext>
            </a:extLst>
          </p:cNvPr>
          <p:cNvSpPr txBox="1">
            <a:spLocks/>
          </p:cNvSpPr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596EBFF1-B5D3-4504-B2C1-B0ADFBC099CE}"/>
              </a:ext>
            </a:extLst>
          </p:cNvPr>
          <p:cNvSpPr txBox="1">
            <a:spLocks/>
          </p:cNvSpPr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46380F7A-7A09-4A6C-BD7A-1ECFDB93D83D}"/>
              </a:ext>
            </a:extLst>
          </p:cNvPr>
          <p:cNvSpPr txBox="1">
            <a:spLocks/>
          </p:cNvSpPr>
          <p:nvPr/>
        </p:nvSpPr>
        <p:spPr>
          <a:xfrm>
            <a:off x="639413" y="1185186"/>
            <a:ext cx="10904438" cy="50327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292C48"/>
                </a:solidFill>
              </a:rPr>
              <a:t>Pictures:</a:t>
            </a:r>
          </a:p>
          <a:p>
            <a:pPr>
              <a:lnSpc>
                <a:spcPct val="150000"/>
              </a:lnSpc>
            </a:pPr>
            <a:r>
              <a:rPr lang="en-US" altLang="zh-CN" sz="1000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ArtStation</a:t>
            </a:r>
            <a:r>
              <a:rPr lang="en-US" altLang="zh-CN" sz="1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- Battlefield V: Rotterdam, Darko </a:t>
            </a:r>
            <a:r>
              <a:rPr lang="en-US" altLang="zh-CN" sz="1000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Pracic</a:t>
            </a:r>
            <a:r>
              <a:rPr lang="en-US" altLang="zh-CN" sz="1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| Battlefield, Rotterdam, Terrain. Retrieved from https://www.google.com.hk/url?sa=i&amp;url=https%3A%2F%2Fwww.pinterest.com%2Fpin%2F381046818470004498%2F&amp;psig=AOvVaw3t9oF_-TVJCYbPW0Zg8JXd&amp;ust=1607241921651000&amp;source=images&amp;cd=vfe&amp;ved=0CA0QjhxqFwoTCKD6j--wtu0CFQAAAAAdAAAAABAD</a:t>
            </a:r>
          </a:p>
        </p:txBody>
      </p:sp>
    </p:spTree>
    <p:extLst>
      <p:ext uri="{BB962C8B-B14F-4D97-AF65-F5344CB8AC3E}">
        <p14:creationId xmlns:p14="http://schemas.microsoft.com/office/powerpoint/2010/main" val="257686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1. Project Background</a:t>
            </a:r>
            <a:endParaRPr lang="zh-cn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4140218A-1506-4456-B536-34AD67127CB3}"/>
              </a:ext>
            </a:extLst>
          </p:cNvPr>
          <p:cNvSpPr txBox="1">
            <a:spLocks/>
          </p:cNvSpPr>
          <p:nvPr/>
        </p:nvSpPr>
        <p:spPr>
          <a:xfrm>
            <a:off x="468784" y="1352792"/>
            <a:ext cx="6033248" cy="744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292C48"/>
                </a:solidFill>
              </a:rPr>
              <a:t>1.2 Working Environment: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51C9EFEB-60DC-4DBB-B1B8-D87078D7F97E}"/>
              </a:ext>
            </a:extLst>
          </p:cNvPr>
          <p:cNvSpPr txBox="1">
            <a:spLocks/>
          </p:cNvSpPr>
          <p:nvPr/>
        </p:nvSpPr>
        <p:spPr>
          <a:xfrm>
            <a:off x="830809" y="1657542"/>
            <a:ext cx="10521646" cy="23864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zh-CN" dirty="0">
                <a:solidFill>
                  <a:srgbClr val="292C48"/>
                </a:solidFill>
              </a:rPr>
              <a:t>DB system: </a:t>
            </a:r>
          </a:p>
          <a:p>
            <a:pPr lvl="1"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MySQL 8.0 + MySQL Workbench 8.0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59B1A73A-055F-4EAF-8000-84FB76F04454}"/>
              </a:ext>
            </a:extLst>
          </p:cNvPr>
          <p:cNvSpPr txBox="1">
            <a:spLocks/>
          </p:cNvSpPr>
          <p:nvPr/>
        </p:nvSpPr>
        <p:spPr>
          <a:xfrm>
            <a:off x="835177" y="3565269"/>
            <a:ext cx="10521646" cy="26911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2) Website</a:t>
            </a:r>
          </a:p>
          <a:p>
            <a:pPr lvl="1"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website requires </a:t>
            </a:r>
            <a:r>
              <a:rPr lang="en-US" altLang="zh-CN" sz="2000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python</a:t>
            </a: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environment:</a:t>
            </a:r>
          </a:p>
          <a:p>
            <a:pPr lvl="2"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Python &gt;= 3.7</a:t>
            </a:r>
          </a:p>
          <a:p>
            <a:pPr lvl="2"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flask 1.1.2</a:t>
            </a:r>
          </a:p>
          <a:p>
            <a:pPr lvl="2">
              <a:lnSpc>
                <a:spcPct val="150000"/>
              </a:lnSpc>
            </a:pPr>
            <a:r>
              <a:rPr lang="en-US" altLang="zh-CN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pymysql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0.9.3</a:t>
            </a:r>
          </a:p>
        </p:txBody>
      </p:sp>
    </p:spTree>
    <p:extLst>
      <p:ext uri="{BB962C8B-B14F-4D97-AF65-F5344CB8AC3E}">
        <p14:creationId xmlns:p14="http://schemas.microsoft.com/office/powerpoint/2010/main" val="1976881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208633"/>
            <a:ext cx="5316071" cy="583800"/>
          </a:xfrm>
        </p:spPr>
        <p:txBody>
          <a:bodyPr rtlCol="0"/>
          <a:lstStyle/>
          <a:p>
            <a:r>
              <a:rPr lang="en-US" altLang="zh-CN" sz="3200" dirty="0"/>
              <a:t>2. Objectives</a:t>
            </a:r>
            <a:br>
              <a:rPr lang="zh-CN" altLang="en-US" dirty="0"/>
            </a:br>
            <a:endParaRPr 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BEB3A5-2FC8-4AD8-8BB4-F7837CBF0E1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r>
              <a:rPr lang="en-US" altLang="zh-CN" dirty="0"/>
              <a:t>Database design</a:t>
            </a:r>
          </a:p>
          <a:p>
            <a:pPr rtl="0"/>
            <a:r>
              <a:rPr lang="en-US" altLang="zh-CN" dirty="0"/>
              <a:t>Question 1 &amp; 2</a:t>
            </a:r>
          </a:p>
          <a:p>
            <a:pPr rtl="0"/>
            <a:r>
              <a:rPr lang="en-US" altLang="zh-CN" dirty="0"/>
              <a:t>Further questions</a:t>
            </a:r>
            <a:endParaRPr lang="zh-cn" dirty="0"/>
          </a:p>
        </p:txBody>
      </p:sp>
      <p:pic>
        <p:nvPicPr>
          <p:cNvPr id="7" name="图片占位符 6" descr="大城市景色">
            <a:extLst>
              <a:ext uri="{FF2B5EF4-FFF2-40B4-BE49-F238E27FC236}">
                <a16:creationId xmlns:a16="http://schemas.microsoft.com/office/drawing/2014/main" id="{E04F9018-8C84-43AA-B858-C90C833AD4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1A4F9BF-AAE7-4720-9588-C716B55C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847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43512B8-7E87-4E3B-B98F-819D2E020165}"/>
              </a:ext>
            </a:extLst>
          </p:cNvPr>
          <p:cNvSpPr/>
          <p:nvPr/>
        </p:nvSpPr>
        <p:spPr>
          <a:xfrm>
            <a:off x="3581402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189" y="1824454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2.1 Database design</a:t>
            </a:r>
            <a:br>
              <a:rPr lang="en-US" altLang="zh-CN" dirty="0"/>
            </a:br>
            <a:br>
              <a:rPr lang="zh-CN" altLang="en-US" dirty="0"/>
            </a:b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184247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A67D0782-AC3D-415E-A78D-81328D4AC1C3}"/>
              </a:ext>
            </a:extLst>
          </p:cNvPr>
          <p:cNvSpPr txBox="1">
            <a:spLocks/>
          </p:cNvSpPr>
          <p:nvPr/>
        </p:nvSpPr>
        <p:spPr>
          <a:xfrm>
            <a:off x="549767" y="1558569"/>
            <a:ext cx="10521646" cy="790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program mainly divided the raw data into two tables: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69CCC941-53CB-4579-BA1C-D1E4F2EE9F83}"/>
              </a:ext>
            </a:extLst>
          </p:cNvPr>
          <p:cNvSpPr txBox="1">
            <a:spLocks/>
          </p:cNvSpPr>
          <p:nvPr/>
        </p:nvSpPr>
        <p:spPr>
          <a:xfrm>
            <a:off x="1147710" y="2929731"/>
            <a:ext cx="8271506" cy="18704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 err="1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bridge_structure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bridges’ structure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 err="1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bridge_condtion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bridges’ conditions</a:t>
            </a:r>
          </a:p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CF088D7C-7BA4-4D80-A701-F62B50800461}"/>
              </a:ext>
            </a:extLst>
          </p:cNvPr>
          <p:cNvSpPr txBox="1">
            <a:spLocks/>
          </p:cNvSpPr>
          <p:nvPr/>
        </p:nvSpPr>
        <p:spPr>
          <a:xfrm>
            <a:off x="830809" y="4800162"/>
            <a:ext cx="10521646" cy="790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which </a:t>
            </a:r>
            <a:r>
              <a:rPr lang="en-US" altLang="zh-CN" dirty="0">
                <a:solidFill>
                  <a:srgbClr val="292C48"/>
                </a:solidFill>
              </a:rPr>
              <a:t>were</a:t>
            </a: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connected with a bridge table: “</a:t>
            </a:r>
            <a:r>
              <a:rPr lang="en-US" altLang="zh-CN" sz="2400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record_type</a:t>
            </a: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51196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3B92296-2945-4CF1-A830-4BCE87F97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234" y="1292422"/>
            <a:ext cx="5560848" cy="5546994"/>
          </a:xfrm>
          <a:prstGeom prst="rect">
            <a:avLst/>
          </a:prstGeom>
        </p:spPr>
      </p:pic>
      <p:sp>
        <p:nvSpPr>
          <p:cNvPr id="9" name="标题 2">
            <a:extLst>
              <a:ext uri="{FF2B5EF4-FFF2-40B4-BE49-F238E27FC236}">
                <a16:creationId xmlns:a16="http://schemas.microsoft.com/office/drawing/2014/main" id="{7E78EA41-DE87-462C-A010-43BF0C53CD61}"/>
              </a:ext>
            </a:extLst>
          </p:cNvPr>
          <p:cNvSpPr txBox="1">
            <a:spLocks/>
          </p:cNvSpPr>
          <p:nvPr/>
        </p:nvSpPr>
        <p:spPr>
          <a:xfrm>
            <a:off x="834922" y="5841433"/>
            <a:ext cx="2908933" cy="5020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292C48"/>
                </a:solidFill>
              </a:rPr>
              <a:t>“</a:t>
            </a:r>
            <a:r>
              <a:rPr lang="en-US" altLang="zh-CN" dirty="0" err="1">
                <a:solidFill>
                  <a:srgbClr val="292C48"/>
                </a:solidFill>
              </a:rPr>
              <a:t>record_type</a:t>
            </a:r>
            <a:r>
              <a:rPr lang="en-US" altLang="zh-CN" sz="2000" dirty="0">
                <a:solidFill>
                  <a:srgbClr val="292C48"/>
                </a:solidFill>
              </a:rPr>
              <a:t>”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18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FE18EA0E-519D-4FA1-92EB-73AB6EA6A1AB}"/>
              </a:ext>
            </a:extLst>
          </p:cNvPr>
          <p:cNvSpPr txBox="1">
            <a:spLocks/>
          </p:cNvSpPr>
          <p:nvPr/>
        </p:nvSpPr>
        <p:spPr>
          <a:xfrm>
            <a:off x="8615082" y="5343145"/>
            <a:ext cx="4388109" cy="9965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bridge_condtion</a:t>
            </a:r>
            <a:r>
              <a:rPr lang="zh-CN" altLang="en-US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472FDFCC-B8AC-47F1-A902-3A163968F96A}"/>
              </a:ext>
            </a:extLst>
          </p:cNvPr>
          <p:cNvSpPr txBox="1">
            <a:spLocks/>
          </p:cNvSpPr>
          <p:nvPr/>
        </p:nvSpPr>
        <p:spPr>
          <a:xfrm>
            <a:off x="125506" y="1862992"/>
            <a:ext cx="3482445" cy="993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bridge_structure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 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5A2F490B-E47A-46D3-86FD-274647315921}"/>
              </a:ext>
            </a:extLst>
          </p:cNvPr>
          <p:cNvSpPr/>
          <p:nvPr/>
        </p:nvSpPr>
        <p:spPr>
          <a:xfrm>
            <a:off x="3473276" y="1273838"/>
            <a:ext cx="2070847" cy="357606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E98C409-2ED5-486B-A130-B8C1A5245EBA}"/>
              </a:ext>
            </a:extLst>
          </p:cNvPr>
          <p:cNvSpPr/>
          <p:nvPr/>
        </p:nvSpPr>
        <p:spPr>
          <a:xfrm>
            <a:off x="3428454" y="5364842"/>
            <a:ext cx="2070847" cy="83371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85F5F3A2-1D22-44E1-B57C-AB26F5A2AEDE}"/>
              </a:ext>
            </a:extLst>
          </p:cNvPr>
          <p:cNvSpPr/>
          <p:nvPr/>
        </p:nvSpPr>
        <p:spPr>
          <a:xfrm>
            <a:off x="6580777" y="4715434"/>
            <a:ext cx="1980515" cy="211567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440065"/>
      </p:ext>
    </p:extLst>
  </p:cSld>
  <p:clrMapOvr>
    <a:masterClrMapping/>
  </p:clrMapOvr>
</p:sld>
</file>

<file path=ppt/theme/theme1.xml><?xml version="1.0" encoding="utf-8"?>
<a:theme xmlns:a="http://schemas.openxmlformats.org/drawingml/2006/main" name="最小和静音">
  <a:themeElements>
    <a:clrScheme name="Japan Navy">
      <a:dk1>
        <a:srgbClr val="231B23"/>
      </a:dk1>
      <a:lt1>
        <a:srgbClr val="FCF5E5"/>
      </a:lt1>
      <a:dk2>
        <a:srgbClr val="282C47"/>
      </a:dk2>
      <a:lt2>
        <a:srgbClr val="FCF5E5"/>
      </a:lt2>
      <a:accent1>
        <a:srgbClr val="FDA431"/>
      </a:accent1>
      <a:accent2>
        <a:srgbClr val="4DA1A8"/>
      </a:accent2>
      <a:accent3>
        <a:srgbClr val="D7E7BA"/>
      </a:accent3>
      <a:accent4>
        <a:srgbClr val="FCF5E5"/>
      </a:accent4>
      <a:accent5>
        <a:srgbClr val="282C47"/>
      </a:accent5>
      <a:accent6>
        <a:srgbClr val="EECED3"/>
      </a:accent6>
      <a:hlink>
        <a:srgbClr val="FCA330"/>
      </a:hlink>
      <a:folHlink>
        <a:srgbClr val="4DA1A8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0_TF89826194.potx" id="{3443F8FC-BDEE-40A4-8221-E257178A440E}" vid="{246DA379-CE2B-4367-82B3-8AA8B992D76F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{AB123DDD-47A0-4CC9-A8D3-63569BCA349A}tf89826194_win32</Template>
  <TotalTime>652</TotalTime>
  <Words>1254</Words>
  <Application>Microsoft Office PowerPoint</Application>
  <PresentationFormat>宽屏</PresentationFormat>
  <Paragraphs>305</Paragraphs>
  <Slides>48</Slides>
  <Notes>47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5" baseType="lpstr">
      <vt:lpstr>Google Sans</vt:lpstr>
      <vt:lpstr>Meiryo UI</vt:lpstr>
      <vt:lpstr>Microsoft YaHei UI</vt:lpstr>
      <vt:lpstr>Arial</vt:lpstr>
      <vt:lpstr>Calibri</vt:lpstr>
      <vt:lpstr>Wingdings</vt:lpstr>
      <vt:lpstr>最小和静音</vt:lpstr>
      <vt:lpstr>ERG3010 PROJEKT</vt:lpstr>
      <vt:lpstr>CONTENT</vt:lpstr>
      <vt:lpstr>1. Project Background </vt:lpstr>
      <vt:lpstr>1. Project Background</vt:lpstr>
      <vt:lpstr>1. Project Background</vt:lpstr>
      <vt:lpstr>2. Objectives </vt:lpstr>
      <vt:lpstr>2.1 Database design  </vt:lpstr>
      <vt:lpstr>2.1 Database Design</vt:lpstr>
      <vt:lpstr>2.1 Database Design</vt:lpstr>
      <vt:lpstr>2.1 Database Design</vt:lpstr>
      <vt:lpstr>2.1 Database Design</vt:lpstr>
      <vt:lpstr>2.1 Database Design</vt:lpstr>
      <vt:lpstr>2.1 Database Design</vt:lpstr>
      <vt:lpstr>PowerPoint 演示文稿</vt:lpstr>
      <vt:lpstr>2.2 Question 1  </vt:lpstr>
      <vt:lpstr>2.2 Question 1： To get the year for every state in US when the largest number of bridges were built in that state.</vt:lpstr>
      <vt:lpstr>2.2 Question 1 Results</vt:lpstr>
      <vt:lpstr>2.3 Question 2  </vt:lpstr>
      <vt:lpstr>2.3 Question 2</vt:lpstr>
      <vt:lpstr>2.3 Question 2</vt:lpstr>
      <vt:lpstr>2.3 Question 2</vt:lpstr>
      <vt:lpstr>2.3 Question 2</vt:lpstr>
      <vt:lpstr>2.3 Question 2</vt:lpstr>
      <vt:lpstr>2.3 Question 2</vt:lpstr>
      <vt:lpstr>2.3 Question 2</vt:lpstr>
      <vt:lpstr>2.3 Question 2</vt:lpstr>
      <vt:lpstr>2.3 Question 2</vt:lpstr>
      <vt:lpstr>2.3 Question 2</vt:lpstr>
      <vt:lpstr>2.4 Further questions  </vt:lpstr>
      <vt:lpstr>2.4.1 How does design load change over time?   </vt:lpstr>
      <vt:lpstr>2.4.1 How Does Design Load Change over Time?</vt:lpstr>
      <vt:lpstr>2.4.2 How Does Structure Kind Change over Time?</vt:lpstr>
      <vt:lpstr>2.4.2 How Does Structure Kind Change over Time?</vt:lpstr>
      <vt:lpstr>2.4.2 How Does Structure Type Change over Time?</vt:lpstr>
      <vt:lpstr>2.4.3 Is design load correlated with structure type    and design type?</vt:lpstr>
      <vt:lpstr>2.4.3.a design load vs structure type</vt:lpstr>
      <vt:lpstr>2.4.3.b design load vs design type</vt:lpstr>
      <vt:lpstr>3. Further work </vt:lpstr>
      <vt:lpstr>3. Website</vt:lpstr>
      <vt:lpstr>4. Performance evaluation </vt:lpstr>
      <vt:lpstr>4.1 Creating Indexes and small tables</vt:lpstr>
      <vt:lpstr>4.1 Creating Indexes and small tables</vt:lpstr>
      <vt:lpstr>4.2 PCC Algorithm</vt:lpstr>
      <vt:lpstr>4.2 PCC Algorithm</vt:lpstr>
      <vt:lpstr>4.2 PCC Algorithm</vt:lpstr>
      <vt:lpstr>4.2 PCC Algorithm</vt:lpstr>
      <vt:lpstr>5. Work assignments &amp; distribution 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ERG3010 PROJEKT</dc:title>
  <dc:creator>吴 畏</dc:creator>
  <cp:lastModifiedBy>吴 畏</cp:lastModifiedBy>
  <cp:revision>71</cp:revision>
  <dcterms:created xsi:type="dcterms:W3CDTF">2020-11-27T18:19:57Z</dcterms:created>
  <dcterms:modified xsi:type="dcterms:W3CDTF">2020-12-05T08:31:08Z</dcterms:modified>
</cp:coreProperties>
</file>